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3" r:id="rId4"/>
    <p:sldMasterId id="2147483730" r:id="rId5"/>
    <p:sldMasterId id="2147483742" r:id="rId6"/>
    <p:sldMasterId id="2147483754" r:id="rId7"/>
    <p:sldMasterId id="2147483756" r:id="rId8"/>
  </p:sldMasterIdLst>
  <p:notesMasterIdLst>
    <p:notesMasterId r:id="rId35"/>
  </p:notesMasterIdLst>
  <p:sldIdLst>
    <p:sldId id="533" r:id="rId9"/>
    <p:sldId id="340" r:id="rId10"/>
    <p:sldId id="361" r:id="rId11"/>
    <p:sldId id="534" r:id="rId12"/>
    <p:sldId id="519" r:id="rId13"/>
    <p:sldId id="537" r:id="rId14"/>
    <p:sldId id="538" r:id="rId15"/>
    <p:sldId id="539" r:id="rId16"/>
    <p:sldId id="540" r:id="rId17"/>
    <p:sldId id="541" r:id="rId18"/>
    <p:sldId id="542" r:id="rId19"/>
    <p:sldId id="543" r:id="rId20"/>
    <p:sldId id="544" r:id="rId21"/>
    <p:sldId id="545" r:id="rId22"/>
    <p:sldId id="546" r:id="rId23"/>
    <p:sldId id="547" r:id="rId24"/>
    <p:sldId id="548" r:id="rId25"/>
    <p:sldId id="318" r:id="rId26"/>
    <p:sldId id="355" r:id="rId27"/>
    <p:sldId id="373" r:id="rId28"/>
    <p:sldId id="549" r:id="rId29"/>
    <p:sldId id="365" r:id="rId30"/>
    <p:sldId id="372" r:id="rId31"/>
    <p:sldId id="550" r:id="rId32"/>
    <p:sldId id="364" r:id="rId33"/>
    <p:sldId id="358" r:id="rId3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84A653-ED80-D1B6-1A7D-365CE2681045}" name="Angela Moore" initials="AM" userId="S::Angela.Moore@citb.co.uk::d3db9fad-4971-4616-885d-0378d07f7d4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5BFC8"/>
    <a:srgbClr val="DDDDDD"/>
    <a:srgbClr val="080808"/>
    <a:srgbClr val="B1006E"/>
    <a:srgbClr val="7F8D99"/>
    <a:srgbClr val="F6A800"/>
    <a:srgbClr val="00A5C0"/>
    <a:srgbClr val="00B1EB"/>
    <a:srgbClr val="4D5D68"/>
    <a:srgbClr val="F7F4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A2ED83-07B5-409D-BCA1-B3B5F6CB9BEC}" v="2" dt="2023-09-07T14:38:35.5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834" y="120"/>
      </p:cViewPr>
      <p:guideLst>
        <p:guide orient="horz" pos="1643"/>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69A002-F36E-0141-B81E-1AFC1834E0D2}" type="datetimeFigureOut">
              <a:rPr lang="en-US" smtClean="0"/>
              <a:t>9/13/2023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EAFE50-48CC-1542-BBB2-C5F7E554F6CB}" type="slidenum">
              <a:rPr lang="en-US" smtClean="0"/>
              <a:t>‹#›</a:t>
            </a:fld>
            <a:endParaRPr lang="en-US"/>
          </a:p>
        </p:txBody>
      </p:sp>
    </p:spTree>
    <p:extLst>
      <p:ext uri="{BB962C8B-B14F-4D97-AF65-F5344CB8AC3E}">
        <p14:creationId xmlns:p14="http://schemas.microsoft.com/office/powerpoint/2010/main" val="1757401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fld id="{087512FF-C606-2248-BC80-89C0FFF75BDB}" type="slidenum">
              <a:rPr kumimoji="0" lang="en-GB" altLang="en-US" sz="1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t>1</a:t>
            </a:fld>
            <a:endPar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107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CITB appointed GIRI to be the Recognised Training Organisation for the GIRI suite of courses and to set up and administer the associated Accredited Training Scheme to:</a:t>
            </a:r>
          </a:p>
          <a:p>
            <a:endParaRPr lang="en-GB"/>
          </a:p>
          <a:p>
            <a:pPr marL="514350" indent="-285750">
              <a:buFontTx/>
              <a:buChar char="-"/>
            </a:pPr>
            <a:r>
              <a:rPr lang="en-GB"/>
              <a:t>Ensure GIRI training is accessible to industry at all levels</a:t>
            </a:r>
          </a:p>
          <a:p>
            <a:pPr marL="514350" indent="-285750">
              <a:buFontTx/>
              <a:buChar char="-"/>
            </a:pPr>
            <a:r>
              <a:rPr lang="en-GB"/>
              <a:t>Build capacity and capability to upskills the workforce on error-avoidance</a:t>
            </a:r>
          </a:p>
          <a:p>
            <a:pPr marL="514350" indent="-285750">
              <a:buFontTx/>
              <a:buChar char="-"/>
            </a:pPr>
            <a:r>
              <a:rPr lang="en-GB"/>
              <a:t>Maintain consistency in quality of training delivery</a:t>
            </a:r>
          </a:p>
          <a:p>
            <a:pPr marL="514350" indent="-285750">
              <a:buFontTx/>
              <a:buChar char="-"/>
            </a:pPr>
            <a:r>
              <a:rPr lang="en-GB"/>
              <a:t>Achieve maximum impact on construction productivity &amp; profitability</a:t>
            </a:r>
          </a:p>
          <a:p>
            <a:pPr marL="514350" indent="-285750">
              <a:buFontTx/>
              <a:buChar char="-"/>
            </a:pPr>
            <a:endParaRPr lang="en-GB"/>
          </a:p>
          <a:p>
            <a:pPr marL="228600" indent="0">
              <a:buFontTx/>
              <a:buNone/>
            </a:pPr>
            <a:r>
              <a:rPr lang="en-GB"/>
              <a:t>The Scheme is designed to promote, support and enable delivery and uptake of these courses via 3 models:</a:t>
            </a:r>
          </a:p>
          <a:p>
            <a:pPr marL="514350" indent="-285750">
              <a:buFontTx/>
              <a:buChar char="-"/>
            </a:pPr>
            <a:r>
              <a:rPr lang="en-GB"/>
              <a:t>Direct Delivery</a:t>
            </a:r>
          </a:p>
          <a:p>
            <a:pPr marL="514350" indent="-285750">
              <a:buFontTx/>
              <a:buChar char="-"/>
            </a:pPr>
            <a:r>
              <a:rPr lang="en-GB"/>
              <a:t>Delivery by GIRI Approved Training Providers (Commercial Training Providers)</a:t>
            </a:r>
          </a:p>
          <a:p>
            <a:pPr marL="514350" indent="-285750">
              <a:buFontTx/>
              <a:buChar char="-"/>
            </a:pPr>
            <a:r>
              <a:rPr lang="en-GB"/>
              <a:t>Delivery by GIRI Approved Training Providers (Industry Employers)</a:t>
            </a:r>
          </a:p>
        </p:txBody>
      </p:sp>
      <p:sp>
        <p:nvSpPr>
          <p:cNvPr id="4" name="Slide Number Placeholder 3"/>
          <p:cNvSpPr>
            <a:spLocks noGrp="1"/>
          </p:cNvSpPr>
          <p:nvPr>
            <p:ph type="sldNum" idx="12"/>
          </p:nvPr>
        </p:nvSpPr>
        <p:spPr/>
        <p:txBody>
          <a:bodyPr/>
          <a:lstStyle/>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fld id="{087512FF-C606-2248-BC80-89C0FFF75BDB}" type="slidenum">
              <a:rPr kumimoji="0" lang="en-GB" altLang="en-US" sz="1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t>14</a:t>
            </a:fld>
            <a:endPar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76465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Tx/>
              <a:buNone/>
            </a:pPr>
            <a:r>
              <a:rPr lang="en-GB"/>
              <a:t>To become a GIRI Approved Training Provider, you must:</a:t>
            </a:r>
          </a:p>
          <a:p>
            <a:pPr marL="228600" indent="0">
              <a:buFontTx/>
              <a:buNone/>
            </a:pPr>
            <a:endParaRPr lang="en-GB"/>
          </a:p>
          <a:p>
            <a:pPr marL="228600" indent="0">
              <a:buFontTx/>
              <a:buNone/>
            </a:pPr>
            <a:r>
              <a:rPr lang="en-GB"/>
              <a:t>Read Scheme Rules (note requirements around insurances/policies &amp; procedures/ resources/ minimum venue requirements/ internal quality assurance…)</a:t>
            </a:r>
          </a:p>
          <a:p>
            <a:pPr marL="228600" indent="0">
              <a:buFontTx/>
              <a:buNone/>
            </a:pPr>
            <a:endParaRPr lang="en-GB"/>
          </a:p>
          <a:p>
            <a:pPr marL="571500" indent="-342900">
              <a:buFontTx/>
              <a:buAutoNum type="arabicPeriod"/>
            </a:pPr>
            <a:r>
              <a:rPr lang="en-GB"/>
              <a:t>Ensure your organisation meets the </a:t>
            </a:r>
            <a:r>
              <a:rPr lang="en-GB" b="1"/>
              <a:t>Criteria for GIRI Approved Training Providers</a:t>
            </a:r>
          </a:p>
          <a:p>
            <a:pPr marL="571500" indent="-342900">
              <a:buFontTx/>
              <a:buAutoNum type="arabicPeriod"/>
            </a:pPr>
            <a:r>
              <a:rPr lang="en-GB"/>
              <a:t>Identify which courses your organisation wishes to deliver</a:t>
            </a:r>
          </a:p>
          <a:p>
            <a:pPr marL="571500" indent="-342900">
              <a:buFontTx/>
              <a:buAutoNum type="arabicPeriod"/>
            </a:pPr>
            <a:r>
              <a:rPr lang="en-GB"/>
              <a:t>Identify and engage suitable GIRI Approved Trainers</a:t>
            </a:r>
          </a:p>
          <a:p>
            <a:pPr marL="571500" indent="-342900">
              <a:buFontTx/>
              <a:buAutoNum type="arabicPeriod"/>
            </a:pPr>
            <a:r>
              <a:rPr lang="en-GB"/>
              <a:t>Complete the </a:t>
            </a:r>
            <a:r>
              <a:rPr lang="en-GB" b="1"/>
              <a:t>Application Form for GIRI Approved Training Providers</a:t>
            </a:r>
          </a:p>
          <a:p>
            <a:pPr marL="571500" indent="-342900">
              <a:buFontTx/>
              <a:buAutoNum type="arabicPeriod"/>
            </a:pPr>
            <a:r>
              <a:rPr lang="en-GB"/>
              <a:t>GIRI will review your application and conduct an initial audit</a:t>
            </a:r>
          </a:p>
          <a:p>
            <a:pPr marL="571500" indent="-342900">
              <a:buFontTx/>
              <a:buAutoNum type="arabicPeriod"/>
            </a:pPr>
            <a:r>
              <a:rPr lang="en-GB"/>
              <a:t>If successful, you sign and return the </a:t>
            </a:r>
            <a:r>
              <a:rPr lang="en-GB" b="1"/>
              <a:t>GIRI Sub License Agreement</a:t>
            </a:r>
          </a:p>
          <a:p>
            <a:pPr marL="571500" indent="-342900">
              <a:buFontTx/>
              <a:buAutoNum type="arabicPeriod"/>
            </a:pPr>
            <a:r>
              <a:rPr lang="en-GB"/>
              <a:t>Approved Training Provider Certificate and Registration Number issued </a:t>
            </a:r>
          </a:p>
          <a:p>
            <a:pPr marL="571500" indent="-342900">
              <a:buFontTx/>
              <a:buAutoNum type="arabicPeriod"/>
            </a:pPr>
            <a:r>
              <a:rPr lang="en-GB"/>
              <a:t>Access to the GIRI LMS granted</a:t>
            </a:r>
          </a:p>
          <a:p>
            <a:pPr marL="571500" indent="-342900">
              <a:buFontTx/>
              <a:buAutoNum type="arabicPeriod"/>
            </a:pPr>
            <a:endParaRPr lang="en-GB"/>
          </a:p>
          <a:p>
            <a:pPr marL="228600" indent="0">
              <a:buFontTx/>
              <a:buNone/>
            </a:pPr>
            <a:endParaRPr lang="en-GB"/>
          </a:p>
          <a:p>
            <a:pPr marL="228600" indent="0">
              <a:buFontTx/>
              <a:buNone/>
            </a:pPr>
            <a:r>
              <a:rPr lang="en-GB" b="1"/>
              <a:t>CITB ATO status </a:t>
            </a:r>
            <a:r>
              <a:rPr lang="en-GB"/>
              <a:t>also to be attained/updated so Training Directory can be updated and grants generated by employer organisations.</a:t>
            </a:r>
          </a:p>
          <a:p>
            <a:pPr marL="571500" indent="-342900">
              <a:buFontTx/>
              <a:buAutoNum type="arabicPeriod"/>
            </a:pPr>
            <a:endParaRPr lang="en-GB"/>
          </a:p>
          <a:p>
            <a:pPr marL="228600" marR="0" lvl="0" indent="0" algn="l" defTabSz="914400" rtl="0" eaLnBrk="0" fontAlgn="base" latinLnBrk="0" hangingPunct="0">
              <a:lnSpc>
                <a:spcPct val="100000"/>
              </a:lnSpc>
              <a:spcBef>
                <a:spcPct val="0"/>
              </a:spcBef>
              <a:spcAft>
                <a:spcPct val="0"/>
              </a:spcAft>
              <a:buClr>
                <a:srgbClr val="000000"/>
              </a:buClr>
              <a:buSzTx/>
              <a:buFontTx/>
              <a:buNone/>
              <a:tabLst/>
              <a:defRPr/>
            </a:pPr>
            <a:r>
              <a:rPr lang="en-GB"/>
              <a:t>Note – approval to be renewed annually.</a:t>
            </a:r>
          </a:p>
          <a:p>
            <a:pPr marL="571500" indent="-342900">
              <a:buFontTx/>
              <a:buAutoNum type="arabicPeriod"/>
            </a:pPr>
            <a:endParaRPr lang="en-GB"/>
          </a:p>
          <a:p>
            <a:pPr marL="228600" indent="0">
              <a:buFontTx/>
              <a:buNone/>
            </a:pPr>
            <a:endParaRPr lang="en-GB"/>
          </a:p>
          <a:p>
            <a:pPr marL="228600" indent="0">
              <a:buFontTx/>
              <a:buNone/>
            </a:pPr>
            <a:r>
              <a:rPr lang="en-GB"/>
              <a:t>For full details, go to Scheme Rules.</a:t>
            </a:r>
          </a:p>
        </p:txBody>
      </p:sp>
      <p:sp>
        <p:nvSpPr>
          <p:cNvPr id="4" name="Slide Number Placeholder 3"/>
          <p:cNvSpPr>
            <a:spLocks noGrp="1"/>
          </p:cNvSpPr>
          <p:nvPr>
            <p:ph type="sldNum" idx="12"/>
          </p:nvPr>
        </p:nvSpPr>
        <p:spPr/>
        <p:txBody>
          <a:bodyPr/>
          <a:lstStyle/>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fld id="{087512FF-C606-2248-BC80-89C0FFF75BDB}" type="slidenum">
              <a:rPr kumimoji="0" lang="en-GB" altLang="en-US" sz="1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t>15</a:t>
            </a:fld>
            <a:endPar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26496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dirty="0"/>
              <a:t>To become a GIRI Approved Trainer, you must:</a:t>
            </a:r>
            <a:endParaRPr lang="en-US" dirty="0">
              <a:cs typeface="Calibri"/>
            </a:endParaRPr>
          </a:p>
          <a:p>
            <a:r>
              <a:rPr lang="en-GB" dirty="0"/>
              <a:t> </a:t>
            </a:r>
          </a:p>
          <a:p>
            <a:pPr marL="171450" indent="-171450">
              <a:buFont typeface="Arial"/>
              <a:buChar char="•"/>
            </a:pPr>
            <a:r>
              <a:rPr lang="en-GB" dirty="0"/>
              <a:t>Ensure your Trainers meet the Criteria for GIRI Approved Trainers (both the generic and course specific criteria)</a:t>
            </a:r>
          </a:p>
          <a:p>
            <a:pPr marL="171450" indent="-171450">
              <a:buFont typeface="Arial"/>
              <a:buChar char="•"/>
            </a:pPr>
            <a:r>
              <a:rPr lang="en-GB" dirty="0"/>
              <a:t>Identify the courses each Trainer wishes to deliver</a:t>
            </a:r>
            <a:endParaRPr lang="en-GB" dirty="0">
              <a:cs typeface="Calibri"/>
            </a:endParaRPr>
          </a:p>
          <a:p>
            <a:pPr marL="171450" indent="-171450">
              <a:buFont typeface="Arial"/>
              <a:buChar char="•"/>
            </a:pPr>
            <a:r>
              <a:rPr lang="en-GB" dirty="0"/>
              <a:t>Complete the Application Form for GIRI Approved Trainers and return with a signed Trainer Agreement</a:t>
            </a:r>
            <a:endParaRPr lang="en-GB" dirty="0">
              <a:cs typeface="Calibri"/>
            </a:endParaRPr>
          </a:p>
          <a:p>
            <a:pPr marL="171450" indent="-171450">
              <a:buFont typeface="Arial"/>
              <a:buChar char="•"/>
            </a:pPr>
            <a:r>
              <a:rPr lang="en-GB" dirty="0"/>
              <a:t>Enrol the prospective Trainers onto the Train the Trainer Course</a:t>
            </a:r>
          </a:p>
          <a:p>
            <a:pPr marL="171450" indent="-171450">
              <a:buFont typeface="Arial"/>
              <a:buChar char="•"/>
            </a:pPr>
            <a:r>
              <a:rPr lang="en-GB" dirty="0"/>
              <a:t>Approved Trainer Certificate and Registration Number issued</a:t>
            </a:r>
            <a:endParaRPr lang="en-GB" dirty="0">
              <a:cs typeface="Calibri"/>
            </a:endParaRPr>
          </a:p>
          <a:p>
            <a:pPr marL="171450" indent="-171450">
              <a:buFont typeface="Arial"/>
              <a:buChar char="•"/>
            </a:pPr>
            <a:r>
              <a:rPr lang="en-GB" dirty="0"/>
              <a:t>Access to the GIRI LMS granted</a:t>
            </a:r>
            <a:endParaRPr lang="en-GB" dirty="0">
              <a:cs typeface="Calibri"/>
            </a:endParaRPr>
          </a:p>
          <a:p>
            <a:r>
              <a:rPr lang="en-GB" dirty="0"/>
              <a:t> </a:t>
            </a:r>
          </a:p>
          <a:p>
            <a:pPr>
              <a:buNone/>
            </a:pPr>
            <a:r>
              <a:rPr lang="en-GB" dirty="0"/>
              <a:t>Note – approval to be renewed annually.</a:t>
            </a:r>
            <a:endParaRPr lang="en-GB" dirty="0">
              <a:cs typeface="Calibri"/>
            </a:endParaRPr>
          </a:p>
          <a:p>
            <a:pPr marL="228600" indent="0">
              <a:buFontTx/>
              <a:buNone/>
            </a:pPr>
            <a:endParaRPr lang="en-GB" dirty="0">
              <a:cs typeface="Calibri"/>
            </a:endParaRPr>
          </a:p>
        </p:txBody>
      </p:sp>
      <p:sp>
        <p:nvSpPr>
          <p:cNvPr id="4" name="Slide Number Placeholder 3"/>
          <p:cNvSpPr>
            <a:spLocks noGrp="1"/>
          </p:cNvSpPr>
          <p:nvPr>
            <p:ph type="sldNum" idx="12"/>
          </p:nvPr>
        </p:nvSpPr>
        <p:spPr/>
        <p:txBody>
          <a:bodyPr/>
          <a:lstStyle/>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fld id="{087512FF-C606-2248-BC80-89C0FFF75BDB}" type="slidenum">
              <a:rPr kumimoji="0" lang="en-GB" altLang="en-US" sz="1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t>16</a:t>
            </a:fld>
            <a:endPar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25181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Tx/>
              <a:buNone/>
            </a:pPr>
            <a:r>
              <a:rPr lang="en-GB"/>
              <a:t>GIRI Training and Consultancy Limited</a:t>
            </a:r>
          </a:p>
          <a:p>
            <a:pPr marL="228600" indent="0">
              <a:buFontTx/>
              <a:buNone/>
            </a:pPr>
            <a:endParaRPr lang="en-GB"/>
          </a:p>
          <a:p>
            <a:pPr marL="228600" indent="0">
              <a:buFontTx/>
              <a:buNone/>
            </a:pPr>
            <a:r>
              <a:rPr lang="en-GB"/>
              <a:t>Please contact </a:t>
            </a:r>
            <a:r>
              <a:rPr lang="en-GB" u="sng">
                <a:solidFill>
                  <a:schemeClr val="accent2">
                    <a:lumMod val="75000"/>
                  </a:schemeClr>
                </a:solidFill>
              </a:rPr>
              <a:t>info@giritraining.co.uk </a:t>
            </a:r>
            <a:r>
              <a:rPr lang="en-GB"/>
              <a:t>if you have any questions or require assistance with Approval applications</a:t>
            </a:r>
          </a:p>
          <a:p>
            <a:pPr marL="228600" indent="0">
              <a:buFontTx/>
              <a:buNone/>
            </a:pPr>
            <a:r>
              <a:rPr lang="en-GB"/>
              <a:t>All Training materials will be shared via the GIRI LMS, to include:</a:t>
            </a:r>
          </a:p>
          <a:p>
            <a:pPr marL="228600" indent="0">
              <a:buFontTx/>
              <a:buNone/>
            </a:pPr>
            <a:endParaRPr lang="en-GB"/>
          </a:p>
          <a:p>
            <a:pPr marL="514350" marR="0" lvl="0" indent="-285750" algn="l" defTabSz="914400" rtl="0" eaLnBrk="0" fontAlgn="base" latinLnBrk="0" hangingPunct="0">
              <a:lnSpc>
                <a:spcPct val="100000"/>
              </a:lnSpc>
              <a:spcBef>
                <a:spcPct val="0"/>
              </a:spcBef>
              <a:spcAft>
                <a:spcPct val="0"/>
              </a:spcAft>
              <a:buClr>
                <a:srgbClr val="000000"/>
              </a:buClr>
              <a:buSzTx/>
              <a:buFontTx/>
              <a:buChar char="-"/>
              <a:tabLst/>
              <a:defRPr/>
            </a:pPr>
            <a:r>
              <a:rPr lang="en-GB"/>
              <a:t>Pre-course Activities</a:t>
            </a:r>
          </a:p>
          <a:p>
            <a:pPr marL="514350" indent="-285750">
              <a:buFontTx/>
              <a:buChar char="-"/>
            </a:pPr>
            <a:r>
              <a:rPr lang="en-GB" err="1"/>
              <a:t>Powerpoint</a:t>
            </a:r>
            <a:r>
              <a:rPr lang="en-GB"/>
              <a:t> Slides</a:t>
            </a:r>
          </a:p>
          <a:p>
            <a:pPr marL="514350" indent="-285750">
              <a:buFontTx/>
              <a:buChar char="-"/>
            </a:pPr>
            <a:r>
              <a:rPr lang="en-GB"/>
              <a:t>Training Manuals</a:t>
            </a:r>
          </a:p>
          <a:p>
            <a:pPr marL="514350" indent="-285750">
              <a:buFontTx/>
              <a:buChar char="-"/>
            </a:pPr>
            <a:r>
              <a:rPr lang="en-GB"/>
              <a:t>Participant Handouts</a:t>
            </a:r>
          </a:p>
          <a:p>
            <a:pPr marL="514350" indent="-285750">
              <a:buFontTx/>
              <a:buChar char="-"/>
            </a:pPr>
            <a:r>
              <a:rPr lang="en-GB"/>
              <a:t>Group Workbooks</a:t>
            </a:r>
          </a:p>
          <a:p>
            <a:pPr marL="514350" indent="-285750">
              <a:buFontTx/>
              <a:buChar char="-"/>
            </a:pPr>
            <a:r>
              <a:rPr lang="en-GB"/>
              <a:t>Pre-course Activities</a:t>
            </a:r>
          </a:p>
          <a:p>
            <a:pPr marL="514350" indent="-285750">
              <a:buFontTx/>
              <a:buChar char="-"/>
            </a:pPr>
            <a:r>
              <a:rPr lang="en-GB"/>
              <a:t>Templates (required for course administration)</a:t>
            </a:r>
          </a:p>
          <a:p>
            <a:pPr marL="514350" indent="-285750">
              <a:buFontTx/>
              <a:buChar char="-"/>
            </a:pPr>
            <a:endParaRPr lang="en-GB"/>
          </a:p>
          <a:p>
            <a:pPr marL="228600" indent="0">
              <a:buFontTx/>
              <a:buNone/>
            </a:pPr>
            <a:r>
              <a:rPr lang="en-GB"/>
              <a:t>End Test administered via the GIRI LMS/ GIRI issue certificates</a:t>
            </a:r>
          </a:p>
          <a:p>
            <a:pPr marL="228600" indent="0">
              <a:buFontTx/>
              <a:buNone/>
            </a:pPr>
            <a:endParaRPr lang="en-GB"/>
          </a:p>
          <a:p>
            <a:pPr marL="228600" indent="0">
              <a:buFontTx/>
              <a:buNone/>
            </a:pPr>
            <a:r>
              <a:rPr lang="en-GB"/>
              <a:t>GIRI monitor the quality of training delivery (feedback forms issued at the end of every course)/ annual audits</a:t>
            </a:r>
          </a:p>
          <a:p>
            <a:pPr marL="228600" indent="0">
              <a:buFontTx/>
              <a:buNone/>
            </a:pPr>
            <a:endParaRPr lang="en-GB"/>
          </a:p>
          <a:p>
            <a:pPr marL="514350" indent="-285750">
              <a:buFontTx/>
              <a:buChar char="-"/>
            </a:pPr>
            <a:endParaRPr lang="en-GB"/>
          </a:p>
          <a:p>
            <a:pPr marL="228600" indent="0">
              <a:buFontTx/>
              <a:buNone/>
            </a:pPr>
            <a:endParaRPr lang="en-GB"/>
          </a:p>
          <a:p>
            <a:pPr marL="228600" indent="0">
              <a:buFontTx/>
              <a:buNone/>
            </a:pPr>
            <a:endParaRPr lang="en-GB"/>
          </a:p>
          <a:p>
            <a:pPr marL="228600" indent="0">
              <a:buFontTx/>
              <a:buNone/>
            </a:pPr>
            <a:endParaRPr lang="en-GB"/>
          </a:p>
        </p:txBody>
      </p:sp>
      <p:sp>
        <p:nvSpPr>
          <p:cNvPr id="4" name="Slide Number Placeholder 3"/>
          <p:cNvSpPr>
            <a:spLocks noGrp="1"/>
          </p:cNvSpPr>
          <p:nvPr>
            <p:ph type="sldNum" idx="12"/>
          </p:nvPr>
        </p:nvSpPr>
        <p:spPr/>
        <p:txBody>
          <a:bodyPr/>
          <a:lstStyle/>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fld id="{087512FF-C606-2248-BC80-89C0FFF75BDB}" type="slidenum">
              <a:rPr kumimoji="0" lang="en-GB" altLang="en-US" sz="1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t>17</a:t>
            </a:fld>
            <a:endPar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21943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fld id="{087512FF-C606-2248-BC80-89C0FFF75BDB}" type="slidenum">
              <a:rPr kumimoji="0" lang="en-GB" altLang="en-US" sz="1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t>6</a:t>
            </a:fld>
            <a:endPar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37717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CITB funded research to understand error.</a:t>
            </a:r>
          </a:p>
          <a:p>
            <a:endParaRPr lang="en-GB"/>
          </a:p>
          <a:p>
            <a:r>
              <a:rPr lang="en-GB"/>
              <a:t>The research quantified the cost of error – its huge!</a:t>
            </a:r>
          </a:p>
        </p:txBody>
      </p:sp>
      <p:sp>
        <p:nvSpPr>
          <p:cNvPr id="4" name="Slide Number Placeholder 3"/>
          <p:cNvSpPr>
            <a:spLocks noGrp="1"/>
          </p:cNvSpPr>
          <p:nvPr>
            <p:ph type="sldNum" idx="12"/>
          </p:nvPr>
        </p:nvSpPr>
        <p:spPr/>
        <p:txBody>
          <a:bodyPr/>
          <a:lstStyle/>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fld id="{087512FF-C606-2248-BC80-89C0FFF75BDB}" type="slidenum">
              <a:rPr kumimoji="0" lang="en-GB" altLang="en-US" sz="1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t>7</a:t>
            </a:fld>
            <a:endPar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25868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research then identified the common underlying root-causes of error.</a:t>
            </a:r>
          </a:p>
          <a:p>
            <a:endParaRPr lang="en-GB"/>
          </a:p>
          <a:p>
            <a:r>
              <a:rPr lang="en-GB"/>
              <a:t>These are complex, but there were very clear common themes.</a:t>
            </a:r>
          </a:p>
          <a:p>
            <a:endParaRPr lang="en-GB"/>
          </a:p>
          <a:p>
            <a:r>
              <a:rPr lang="en-GB"/>
              <a:t>CITB then provided additional funding to develop training, which would specifically target these underlying root causes of error.</a:t>
            </a:r>
          </a:p>
          <a:p>
            <a:endParaRPr lang="en-GB"/>
          </a:p>
          <a:p>
            <a:r>
              <a:rPr lang="en-GB"/>
              <a:t>A Two year programme, using a “sprint” methodology, with a consortium of 7 major companies, to develop this training.</a:t>
            </a:r>
          </a:p>
        </p:txBody>
      </p:sp>
      <p:sp>
        <p:nvSpPr>
          <p:cNvPr id="4" name="Slide Number Placeholder 3"/>
          <p:cNvSpPr>
            <a:spLocks noGrp="1"/>
          </p:cNvSpPr>
          <p:nvPr>
            <p:ph type="sldNum" idx="12"/>
          </p:nvPr>
        </p:nvSpPr>
        <p:spPr/>
        <p:txBody>
          <a:bodyPr/>
          <a:lstStyle/>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fld id="{087512FF-C606-2248-BC80-89C0FFF75BDB}" type="slidenum">
              <a:rPr kumimoji="0" lang="en-GB" altLang="en-US" sz="1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t>8</a:t>
            </a:fld>
            <a:endPar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8284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At it’s heart we have what is sometimes referred to as the “golden thread” of our training. And you can see that it is all about developing an error free culture.</a:t>
            </a:r>
          </a:p>
          <a:p>
            <a:endParaRPr lang="en-GB"/>
          </a:p>
          <a:p>
            <a:r>
              <a:rPr lang="en-GB"/>
              <a:t>Three key topics that run through all of our training are “Behaviours”, “Communication” and “Processes.</a:t>
            </a:r>
          </a:p>
          <a:p>
            <a:endParaRPr lang="en-GB"/>
          </a:p>
          <a:p>
            <a:endParaRPr lang="en-GB"/>
          </a:p>
          <a:p>
            <a:endParaRPr lang="en-GB"/>
          </a:p>
        </p:txBody>
      </p:sp>
      <p:sp>
        <p:nvSpPr>
          <p:cNvPr id="4" name="Slide Number Placeholder 3"/>
          <p:cNvSpPr>
            <a:spLocks noGrp="1"/>
          </p:cNvSpPr>
          <p:nvPr>
            <p:ph type="sldNum" idx="12"/>
          </p:nvPr>
        </p:nvSpPr>
        <p:spPr/>
        <p:txBody>
          <a:bodyPr/>
          <a:lstStyle/>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fld id="{087512FF-C606-2248-BC80-89C0FFF75BDB}" type="slidenum">
              <a:rPr kumimoji="0" lang="en-GB" altLang="en-US" sz="1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t>9</a:t>
            </a:fld>
            <a:endPar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16441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Courses for senior leadership in construction </a:t>
            </a:r>
            <a:r>
              <a:rPr lang="en-US" err="1"/>
              <a:t>organisations</a:t>
            </a:r>
            <a:r>
              <a:rPr lang="en-US"/>
              <a:t> that aim to inspire, engage and help participants reach a consensus about what needs to be done differently within their </a:t>
            </a:r>
            <a:r>
              <a:rPr lang="en-US" err="1"/>
              <a:t>organisation</a:t>
            </a:r>
            <a:r>
              <a:rPr lang="en-US"/>
              <a:t> and projects so that it becomes normal practice to ‘get it right first time’. </a:t>
            </a:r>
            <a:endParaRPr lang="en-GB"/>
          </a:p>
          <a:p>
            <a:endParaRPr lang="en-GB"/>
          </a:p>
          <a:p>
            <a:r>
              <a:rPr lang="en-GB" b="1"/>
              <a:t>First half of session – Behaviours, Processes and Communication (individual actions)</a:t>
            </a:r>
          </a:p>
          <a:p>
            <a:endParaRPr lang="en-GB" b="1"/>
          </a:p>
          <a:p>
            <a:r>
              <a:rPr lang="en-GB" b="1"/>
              <a:t>Second half – Get it Wrong exercise, counter optimism bias, group action plan targeting this project or company</a:t>
            </a:r>
          </a:p>
        </p:txBody>
      </p:sp>
      <p:sp>
        <p:nvSpPr>
          <p:cNvPr id="4" name="Slide Number Placeholder 3"/>
          <p:cNvSpPr>
            <a:spLocks noGrp="1"/>
          </p:cNvSpPr>
          <p:nvPr>
            <p:ph type="sldNum" idx="12"/>
          </p:nvPr>
        </p:nvSpPr>
        <p:spPr/>
        <p:txBody>
          <a:bodyPr/>
          <a:lstStyle/>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fld id="{087512FF-C606-2248-BC80-89C0FFF75BDB}" type="slidenum">
              <a:rPr kumimoji="0" lang="en-GB" altLang="en-US" sz="1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t>10</a:t>
            </a:fld>
            <a:endPar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2125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Two complimentary training courses that focus on methods to avoid construction errors at design and construction interfaces. Participants will raise their awareness for the scale of errors in the construction industry and gain an understanding of interfaces as a common root cause of error. </a:t>
            </a:r>
          </a:p>
          <a:p>
            <a:endParaRPr lang="en-US"/>
          </a:p>
          <a:p>
            <a:r>
              <a:rPr lang="en-US"/>
              <a:t>Can be run as two separate ½ days, or one full day.</a:t>
            </a:r>
            <a:endParaRPr lang="en-GB"/>
          </a:p>
          <a:p>
            <a:endParaRPr lang="en-GB"/>
          </a:p>
          <a:p>
            <a:r>
              <a:rPr lang="en-GB" b="1"/>
              <a:t>Highly interactive, use practical exercises and reflection to relate to real-world challenges and develop action plans.</a:t>
            </a:r>
          </a:p>
          <a:p>
            <a:endParaRPr lang="en-GB" b="1"/>
          </a:p>
          <a:p>
            <a:r>
              <a:rPr lang="en-GB" b="1"/>
              <a:t>Develop collaboration skills. Help designers understand challenges of construction, help constructors understand the challenges of design.</a:t>
            </a:r>
          </a:p>
          <a:p>
            <a:endParaRPr lang="en-GB"/>
          </a:p>
        </p:txBody>
      </p:sp>
      <p:sp>
        <p:nvSpPr>
          <p:cNvPr id="4" name="Slide Number Placeholder 3"/>
          <p:cNvSpPr>
            <a:spLocks noGrp="1"/>
          </p:cNvSpPr>
          <p:nvPr>
            <p:ph type="sldNum" idx="12"/>
          </p:nvPr>
        </p:nvSpPr>
        <p:spPr/>
        <p:txBody>
          <a:bodyPr/>
          <a:lstStyle/>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fld id="{087512FF-C606-2248-BC80-89C0FFF75BDB}" type="slidenum">
              <a:rPr kumimoji="0" lang="en-GB" altLang="en-US" sz="1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t>11</a:t>
            </a:fld>
            <a:endPar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94680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Two complimentary training courses that focus on methods to avoid construction errors at design and construction interfaces. Participants will raise their awareness for the scale of errors in the construction industry and gain an understanding of interfaces as a common root cause of error. </a:t>
            </a:r>
          </a:p>
          <a:p>
            <a:endParaRPr lang="en-US"/>
          </a:p>
          <a:p>
            <a:r>
              <a:rPr lang="en-US"/>
              <a:t>Can be run as two separate ½ days, or one full day.</a:t>
            </a:r>
            <a:endParaRPr lang="en-GB"/>
          </a:p>
          <a:p>
            <a:endParaRPr lang="en-GB"/>
          </a:p>
          <a:p>
            <a:r>
              <a:rPr lang="en-GB" b="1"/>
              <a:t>Highly interactive, use practical exercises and reflection to relate to real-world challenges and develop action plans.</a:t>
            </a:r>
          </a:p>
          <a:p>
            <a:endParaRPr lang="en-GB" b="1"/>
          </a:p>
          <a:p>
            <a:r>
              <a:rPr lang="en-GB" b="1"/>
              <a:t>Develop collaboration skills. Help designers understand challenges of construction, help constructors understand the challenges of design.</a:t>
            </a:r>
          </a:p>
          <a:p>
            <a:endParaRPr lang="en-GB"/>
          </a:p>
        </p:txBody>
      </p:sp>
      <p:sp>
        <p:nvSpPr>
          <p:cNvPr id="4" name="Slide Number Placeholder 3"/>
          <p:cNvSpPr>
            <a:spLocks noGrp="1"/>
          </p:cNvSpPr>
          <p:nvPr>
            <p:ph type="sldNum" idx="12"/>
          </p:nvPr>
        </p:nvSpPr>
        <p:spPr/>
        <p:txBody>
          <a:bodyPr/>
          <a:lstStyle/>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fld id="{087512FF-C606-2248-BC80-89C0FFF75BDB}" type="slidenum">
              <a:rPr kumimoji="0" lang="en-GB" altLang="en-US" sz="1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t>12</a:t>
            </a:fld>
            <a:endPar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8894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train the trainer courses are really successful.</a:t>
            </a:r>
          </a:p>
          <a:p>
            <a:endParaRPr lang="en-GB"/>
          </a:p>
          <a:p>
            <a:r>
              <a:rPr lang="en-GB"/>
              <a:t>They have the added benefit of, not only giving you the ability to deliver the training courses. But the trainers become GIRI champions.</a:t>
            </a:r>
          </a:p>
          <a:p>
            <a:endParaRPr lang="en-GB"/>
          </a:p>
          <a:p>
            <a:r>
              <a:rPr lang="en-GB"/>
              <a:t>½ day course = 2 day TT course.</a:t>
            </a:r>
          </a:p>
        </p:txBody>
      </p:sp>
      <p:sp>
        <p:nvSpPr>
          <p:cNvPr id="4" name="Slide Number Placeholder 3"/>
          <p:cNvSpPr>
            <a:spLocks noGrp="1"/>
          </p:cNvSpPr>
          <p:nvPr>
            <p:ph type="sldNum" idx="12"/>
          </p:nvPr>
        </p:nvSpPr>
        <p:spPr/>
        <p:txBody>
          <a:bodyPr/>
          <a:lstStyle/>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fld id="{087512FF-C606-2248-BC80-89C0FFF75BDB}" type="slidenum">
              <a:rPr kumimoji="0" lang="en-GB" altLang="en-US" sz="1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t>13</a:t>
            </a:fld>
            <a:endPar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19390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in List - Circ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271423" y="780547"/>
            <a:ext cx="7072352" cy="3519992"/>
          </a:xfrm>
          <a:prstGeom prst="rect">
            <a:avLst/>
          </a:prstGeom>
        </p:spPr>
        <p:txBody>
          <a:bodyPr numCol="1">
            <a:noAutofit/>
          </a:bodyPr>
          <a:lstStyle>
            <a:lvl1pPr marL="342891" marR="0" indent="-342891" algn="l" defTabSz="914377" rtl="0" eaLnBrk="1" fontAlgn="auto" latinLnBrk="0" hangingPunct="1">
              <a:lnSpc>
                <a:spcPct val="100000"/>
              </a:lnSpc>
              <a:spcBef>
                <a:spcPts val="1000"/>
              </a:spcBef>
              <a:spcAft>
                <a:spcPts val="0"/>
              </a:spcAft>
              <a:buClr>
                <a:srgbClr val="B1006E"/>
              </a:buClr>
              <a:buSzPct val="100000"/>
              <a:buFont typeface="Arial" charset="0"/>
              <a:buChar char="•"/>
              <a:tabLst/>
              <a:defRPr sz="1600" baseline="0"/>
            </a:lvl1pPr>
            <a:lvl2pPr marL="685783" marR="0" indent="-169196" algn="l" defTabSz="914377" rtl="0" eaLnBrk="1" fontAlgn="auto" latinLnBrk="0" hangingPunct="1">
              <a:lnSpc>
                <a:spcPct val="90000"/>
              </a:lnSpc>
              <a:spcBef>
                <a:spcPts val="500"/>
              </a:spcBef>
              <a:spcAft>
                <a:spcPts val="0"/>
              </a:spcAft>
              <a:buClr>
                <a:srgbClr val="00B0F0"/>
              </a:buClr>
              <a:buSzPct val="100000"/>
              <a:buFont typeface="Arial" panose="020B0604020202020204" pitchFamily="34" charset="0"/>
              <a:buChar char="•"/>
              <a:tabLst/>
              <a:defRPr sz="1800"/>
            </a:lvl2pPr>
            <a:lvl3pPr>
              <a:buClr>
                <a:srgbClr val="00B0F0"/>
              </a:buClr>
              <a:buSzPct val="100000"/>
              <a:defRPr sz="1800"/>
            </a:lvl3pPr>
            <a:lvl4pPr>
              <a:buClr>
                <a:srgbClr val="00B0F0"/>
              </a:buClr>
              <a:buSzPct val="100000"/>
              <a:defRPr sz="1800"/>
            </a:lvl4pPr>
            <a:lvl5pPr>
              <a:buClr>
                <a:srgbClr val="00B0F0"/>
              </a:buClr>
              <a:buSzPct val="100000"/>
              <a:defRPr sz="1800"/>
            </a:lvl5pPr>
          </a:lstStyle>
          <a:p>
            <a:pPr lvl="0"/>
            <a:r>
              <a:rPr lang="en-GB"/>
              <a:t>Information can appear as a list, Arial 16pt.</a:t>
            </a:r>
            <a:br>
              <a:rPr lang="en-GB"/>
            </a:br>
            <a:r>
              <a:rPr lang="en-GB"/>
              <a:t>This template contains bullet points. </a:t>
            </a:r>
            <a:br>
              <a:rPr lang="en-GB"/>
            </a:br>
            <a:r>
              <a:rPr lang="en-GB"/>
              <a:t>If there is a lot of information, split across several slides rather than putting it all on one.</a:t>
            </a:r>
            <a:br>
              <a:rPr lang="en-GB"/>
            </a:br>
            <a:r>
              <a:rPr lang="en-US"/>
              <a:t>Key points can be pulled out in the circle shape - a slide of benefit circles can be found at the end of this template document, to copy &amp; paste onto your slide.</a:t>
            </a:r>
            <a:br>
              <a:rPr lang="en-US"/>
            </a:br>
            <a:r>
              <a:rPr lang="en-US"/>
              <a:t>Ensure the footer is updated on the “Main Slides” Master, so it applies to all content pages. </a:t>
            </a:r>
          </a:p>
        </p:txBody>
      </p:sp>
      <p:sp>
        <p:nvSpPr>
          <p:cNvPr id="3" name="Title 2"/>
          <p:cNvSpPr>
            <a:spLocks noGrp="1"/>
          </p:cNvSpPr>
          <p:nvPr>
            <p:ph type="title" hasCustomPrompt="1"/>
          </p:nvPr>
        </p:nvSpPr>
        <p:spPr>
          <a:xfrm>
            <a:off x="271245" y="298344"/>
            <a:ext cx="8477468" cy="373895"/>
          </a:xfrm>
          <a:prstGeom prst="rect">
            <a:avLst/>
          </a:prstGeom>
        </p:spPr>
        <p:txBody>
          <a:bodyPr/>
          <a:lstStyle>
            <a:lvl1pPr>
              <a:defRPr sz="2200">
                <a:solidFill>
                  <a:srgbClr val="B1006E"/>
                </a:solidFill>
              </a:defRPr>
            </a:lvl1pPr>
          </a:lstStyle>
          <a:p>
            <a:r>
              <a:rPr lang="en-US"/>
              <a:t>Click to edit title style, Arial 22pt, in </a:t>
            </a:r>
            <a:r>
              <a:rPr lang="en-US" err="1"/>
              <a:t>colour</a:t>
            </a:r>
            <a:endParaRPr lang="en-US"/>
          </a:p>
        </p:txBody>
      </p:sp>
    </p:spTree>
    <p:extLst>
      <p:ext uri="{BB962C8B-B14F-4D97-AF65-F5344CB8AC3E}">
        <p14:creationId xmlns:p14="http://schemas.microsoft.com/office/powerpoint/2010/main" val="663363675"/>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5D0B5-60F0-5647-B93C-EDE1150A3F9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C15881-4F84-DD40-B47F-F65F26083712}"/>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40CBF6-B096-B247-9EDE-FAB30F1583B9}"/>
              </a:ext>
            </a:extLst>
          </p:cNvPr>
          <p:cNvSpPr>
            <a:spLocks noGrp="1" noChangeArrowheads="1"/>
          </p:cNvSpPr>
          <p:nvPr>
            <p:ph type="dt" sz="half" idx="10"/>
          </p:nvPr>
        </p:nvSpPr>
        <p:spPr>
          <a:ln/>
        </p:spPr>
        <p:txBody>
          <a:bodyPr/>
          <a:lstStyle>
            <a:lvl1pPr>
              <a:defRPr/>
            </a:lvl1pPr>
          </a:lstStyle>
          <a:p>
            <a:pPr>
              <a:defRPr/>
            </a:pPr>
            <a:fld id="{4DA357FA-17E9-E24D-BBC2-646EF37BA8F9}" type="datetimeFigureOut">
              <a:rPr lang="en-GB" altLang="en-US"/>
              <a:pPr>
                <a:defRPr/>
              </a:pPr>
              <a:t>13/09/2023</a:t>
            </a:fld>
            <a:endParaRPr lang="en-GB" altLang="en-US"/>
          </a:p>
        </p:txBody>
      </p:sp>
      <p:sp>
        <p:nvSpPr>
          <p:cNvPr id="5" name="Footer Placeholder 4">
            <a:extLst>
              <a:ext uri="{FF2B5EF4-FFF2-40B4-BE49-F238E27FC236}">
                <a16:creationId xmlns:a16="http://schemas.microsoft.com/office/drawing/2014/main" id="{D779FDF5-B67E-BD4D-8236-2D8781A22DE2}"/>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93D2D2CF-67CB-DE41-BED8-8ABF84968ADF}"/>
              </a:ext>
            </a:extLst>
          </p:cNvPr>
          <p:cNvSpPr>
            <a:spLocks noGrp="1" noChangeArrowheads="1"/>
          </p:cNvSpPr>
          <p:nvPr>
            <p:ph type="sldNum" sz="quarter" idx="12"/>
          </p:nvPr>
        </p:nvSpPr>
        <p:spPr>
          <a:ln/>
        </p:spPr>
        <p:txBody>
          <a:bodyPr/>
          <a:lstStyle>
            <a:lvl1pPr>
              <a:defRPr/>
            </a:lvl1pPr>
          </a:lstStyle>
          <a:p>
            <a:pPr>
              <a:defRPr/>
            </a:pPr>
            <a:fld id="{2871C1A7-2DF3-AD48-8E27-9C907BCFC61C}" type="slidenum">
              <a:rPr lang="en-GB" altLang="en-US"/>
              <a:pPr>
                <a:defRPr/>
              </a:pPr>
              <a:t>‹#›</a:t>
            </a:fld>
            <a:endParaRPr lang="en-GB" altLang="en-US"/>
          </a:p>
        </p:txBody>
      </p:sp>
    </p:spTree>
    <p:extLst>
      <p:ext uri="{BB962C8B-B14F-4D97-AF65-F5344CB8AC3E}">
        <p14:creationId xmlns:p14="http://schemas.microsoft.com/office/powerpoint/2010/main" val="3962423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15ABE-ED1D-5044-B7F8-DB27D90784C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4B00995-E3E0-8B4B-923A-3A183854B52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32EFA3A-F533-2E4D-9CAA-228CAEAE0053}"/>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D817F49B-5732-0647-96C3-89C786EFA05B}"/>
              </a:ext>
            </a:extLst>
          </p:cNvPr>
          <p:cNvSpPr>
            <a:spLocks noGrp="1" noChangeArrowheads="1"/>
          </p:cNvSpPr>
          <p:nvPr>
            <p:ph type="dt" sz="half" idx="10"/>
          </p:nvPr>
        </p:nvSpPr>
        <p:spPr>
          <a:ln/>
        </p:spPr>
        <p:txBody>
          <a:bodyPr/>
          <a:lstStyle>
            <a:lvl1pPr>
              <a:defRPr/>
            </a:lvl1pPr>
          </a:lstStyle>
          <a:p>
            <a:pPr>
              <a:defRPr/>
            </a:pPr>
            <a:fld id="{72C4E765-27F1-9D4A-B04A-FE5EE29BD49F}" type="datetimeFigureOut">
              <a:rPr lang="en-GB" altLang="en-US"/>
              <a:pPr>
                <a:defRPr/>
              </a:pPr>
              <a:t>13/09/2023</a:t>
            </a:fld>
            <a:endParaRPr lang="en-GB" altLang="en-US"/>
          </a:p>
        </p:txBody>
      </p:sp>
      <p:sp>
        <p:nvSpPr>
          <p:cNvPr id="6" name="Footer Placeholder 4">
            <a:extLst>
              <a:ext uri="{FF2B5EF4-FFF2-40B4-BE49-F238E27FC236}">
                <a16:creationId xmlns:a16="http://schemas.microsoft.com/office/drawing/2014/main" id="{06707BA5-BE3C-C940-A3AA-C4CBF7BB112D}"/>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Slide Number Placeholder 5">
            <a:extLst>
              <a:ext uri="{FF2B5EF4-FFF2-40B4-BE49-F238E27FC236}">
                <a16:creationId xmlns:a16="http://schemas.microsoft.com/office/drawing/2014/main" id="{3AD82CB8-71FA-894F-A46F-E8F34E6EFC8D}"/>
              </a:ext>
            </a:extLst>
          </p:cNvPr>
          <p:cNvSpPr>
            <a:spLocks noGrp="1" noChangeArrowheads="1"/>
          </p:cNvSpPr>
          <p:nvPr>
            <p:ph type="sldNum" sz="quarter" idx="12"/>
          </p:nvPr>
        </p:nvSpPr>
        <p:spPr>
          <a:ln/>
        </p:spPr>
        <p:txBody>
          <a:bodyPr/>
          <a:lstStyle>
            <a:lvl1pPr>
              <a:defRPr/>
            </a:lvl1pPr>
          </a:lstStyle>
          <a:p>
            <a:pPr>
              <a:defRPr/>
            </a:pPr>
            <a:fld id="{A1F46173-429F-1D4E-AEAE-E7D79CCF77C2}" type="slidenum">
              <a:rPr lang="en-GB" altLang="en-US"/>
              <a:pPr>
                <a:defRPr/>
              </a:pPr>
              <a:t>‹#›</a:t>
            </a:fld>
            <a:endParaRPr lang="en-GB" altLang="en-US"/>
          </a:p>
        </p:txBody>
      </p:sp>
    </p:spTree>
    <p:extLst>
      <p:ext uri="{BB962C8B-B14F-4D97-AF65-F5344CB8AC3E}">
        <p14:creationId xmlns:p14="http://schemas.microsoft.com/office/powerpoint/2010/main" val="4186945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5EF5A-AF68-1047-8E52-5992949C722C}"/>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48B4FC7-DE60-9E45-9400-F41535A4716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286AF88-AF22-FE43-A14D-6839FF6D195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C6ABDAD-62C5-CA44-AA2A-C59E3152CA3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F541DDF-8343-8C41-B471-AA8AB559758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6585EEC2-7312-C044-A614-0C6EC37DB2A8}"/>
              </a:ext>
            </a:extLst>
          </p:cNvPr>
          <p:cNvSpPr>
            <a:spLocks noGrp="1" noChangeArrowheads="1"/>
          </p:cNvSpPr>
          <p:nvPr>
            <p:ph type="dt" sz="half" idx="10"/>
          </p:nvPr>
        </p:nvSpPr>
        <p:spPr>
          <a:ln/>
        </p:spPr>
        <p:txBody>
          <a:bodyPr/>
          <a:lstStyle>
            <a:lvl1pPr>
              <a:defRPr/>
            </a:lvl1pPr>
          </a:lstStyle>
          <a:p>
            <a:pPr>
              <a:defRPr/>
            </a:pPr>
            <a:fld id="{017CE3B7-D263-684B-87FD-B2F3C66F5F91}" type="datetimeFigureOut">
              <a:rPr lang="en-GB" altLang="en-US"/>
              <a:pPr>
                <a:defRPr/>
              </a:pPr>
              <a:t>13/09/2023</a:t>
            </a:fld>
            <a:endParaRPr lang="en-GB" altLang="en-US"/>
          </a:p>
        </p:txBody>
      </p:sp>
      <p:sp>
        <p:nvSpPr>
          <p:cNvPr id="8" name="Footer Placeholder 4">
            <a:extLst>
              <a:ext uri="{FF2B5EF4-FFF2-40B4-BE49-F238E27FC236}">
                <a16:creationId xmlns:a16="http://schemas.microsoft.com/office/drawing/2014/main" id="{6E6BBF25-8955-5549-AEAE-3379B4071782}"/>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9" name="Slide Number Placeholder 5">
            <a:extLst>
              <a:ext uri="{FF2B5EF4-FFF2-40B4-BE49-F238E27FC236}">
                <a16:creationId xmlns:a16="http://schemas.microsoft.com/office/drawing/2014/main" id="{9EF54FC8-E8F7-3C41-A923-72A47CC95C69}"/>
              </a:ext>
            </a:extLst>
          </p:cNvPr>
          <p:cNvSpPr>
            <a:spLocks noGrp="1" noChangeArrowheads="1"/>
          </p:cNvSpPr>
          <p:nvPr>
            <p:ph type="sldNum" sz="quarter" idx="12"/>
          </p:nvPr>
        </p:nvSpPr>
        <p:spPr>
          <a:ln/>
        </p:spPr>
        <p:txBody>
          <a:bodyPr/>
          <a:lstStyle>
            <a:lvl1pPr>
              <a:defRPr/>
            </a:lvl1pPr>
          </a:lstStyle>
          <a:p>
            <a:pPr>
              <a:defRPr/>
            </a:pPr>
            <a:fld id="{354268A8-1F00-CA40-A4F1-10AAF0C9DED7}" type="slidenum">
              <a:rPr lang="en-GB" altLang="en-US"/>
              <a:pPr>
                <a:defRPr/>
              </a:pPr>
              <a:t>‹#›</a:t>
            </a:fld>
            <a:endParaRPr lang="en-GB" altLang="en-US"/>
          </a:p>
        </p:txBody>
      </p:sp>
    </p:spTree>
    <p:extLst>
      <p:ext uri="{BB962C8B-B14F-4D97-AF65-F5344CB8AC3E}">
        <p14:creationId xmlns:p14="http://schemas.microsoft.com/office/powerpoint/2010/main" val="4252138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45B5B-B102-D44F-A7D7-23678E394C35}"/>
              </a:ext>
            </a:extLst>
          </p:cNvPr>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11A0EC19-A1BF-664E-A82F-2D0F97477A16}"/>
              </a:ext>
            </a:extLst>
          </p:cNvPr>
          <p:cNvSpPr>
            <a:spLocks noGrp="1" noChangeArrowheads="1"/>
          </p:cNvSpPr>
          <p:nvPr>
            <p:ph type="dt" sz="half" idx="10"/>
          </p:nvPr>
        </p:nvSpPr>
        <p:spPr>
          <a:ln/>
        </p:spPr>
        <p:txBody>
          <a:bodyPr/>
          <a:lstStyle>
            <a:lvl1pPr>
              <a:defRPr/>
            </a:lvl1pPr>
          </a:lstStyle>
          <a:p>
            <a:pPr>
              <a:defRPr/>
            </a:pPr>
            <a:fld id="{E1B9106D-DD66-8640-B43C-F33366BF04BE}" type="datetimeFigureOut">
              <a:rPr lang="en-GB" altLang="en-US"/>
              <a:pPr>
                <a:defRPr/>
              </a:pPr>
              <a:t>13/09/2023</a:t>
            </a:fld>
            <a:endParaRPr lang="en-GB" altLang="en-US"/>
          </a:p>
        </p:txBody>
      </p:sp>
      <p:sp>
        <p:nvSpPr>
          <p:cNvPr id="4" name="Footer Placeholder 4">
            <a:extLst>
              <a:ext uri="{FF2B5EF4-FFF2-40B4-BE49-F238E27FC236}">
                <a16:creationId xmlns:a16="http://schemas.microsoft.com/office/drawing/2014/main" id="{31F29EC2-BC9C-514E-9E70-AFA6DD7B02AA}"/>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5" name="Slide Number Placeholder 5">
            <a:extLst>
              <a:ext uri="{FF2B5EF4-FFF2-40B4-BE49-F238E27FC236}">
                <a16:creationId xmlns:a16="http://schemas.microsoft.com/office/drawing/2014/main" id="{566B3219-CB1D-944A-9CBC-EB278A266DAB}"/>
              </a:ext>
            </a:extLst>
          </p:cNvPr>
          <p:cNvSpPr>
            <a:spLocks noGrp="1" noChangeArrowheads="1"/>
          </p:cNvSpPr>
          <p:nvPr>
            <p:ph type="sldNum" sz="quarter" idx="12"/>
          </p:nvPr>
        </p:nvSpPr>
        <p:spPr>
          <a:ln/>
        </p:spPr>
        <p:txBody>
          <a:bodyPr/>
          <a:lstStyle>
            <a:lvl1pPr>
              <a:defRPr/>
            </a:lvl1pPr>
          </a:lstStyle>
          <a:p>
            <a:pPr>
              <a:defRPr/>
            </a:pPr>
            <a:fld id="{3941C89F-0EDD-574B-90CA-90BDD3203F30}" type="slidenum">
              <a:rPr lang="en-GB" altLang="en-US"/>
              <a:pPr>
                <a:defRPr/>
              </a:pPr>
              <a:t>‹#›</a:t>
            </a:fld>
            <a:endParaRPr lang="en-GB" altLang="en-US"/>
          </a:p>
        </p:txBody>
      </p:sp>
    </p:spTree>
    <p:extLst>
      <p:ext uri="{BB962C8B-B14F-4D97-AF65-F5344CB8AC3E}">
        <p14:creationId xmlns:p14="http://schemas.microsoft.com/office/powerpoint/2010/main" val="1721925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DEF07DD-74ED-2E4F-B211-14FC7108D3A9}"/>
              </a:ext>
            </a:extLst>
          </p:cNvPr>
          <p:cNvSpPr>
            <a:spLocks noGrp="1" noChangeArrowheads="1"/>
          </p:cNvSpPr>
          <p:nvPr>
            <p:ph type="dt" sz="half" idx="10"/>
          </p:nvPr>
        </p:nvSpPr>
        <p:spPr>
          <a:ln/>
        </p:spPr>
        <p:txBody>
          <a:bodyPr/>
          <a:lstStyle>
            <a:lvl1pPr>
              <a:defRPr/>
            </a:lvl1pPr>
          </a:lstStyle>
          <a:p>
            <a:pPr>
              <a:defRPr/>
            </a:pPr>
            <a:fld id="{671CE6AE-D866-D44B-B430-82FC257F82FC}" type="datetimeFigureOut">
              <a:rPr lang="en-GB" altLang="en-US"/>
              <a:pPr>
                <a:defRPr/>
              </a:pPr>
              <a:t>13/09/2023</a:t>
            </a:fld>
            <a:endParaRPr lang="en-GB" altLang="en-US"/>
          </a:p>
        </p:txBody>
      </p:sp>
      <p:sp>
        <p:nvSpPr>
          <p:cNvPr id="3" name="Footer Placeholder 4">
            <a:extLst>
              <a:ext uri="{FF2B5EF4-FFF2-40B4-BE49-F238E27FC236}">
                <a16:creationId xmlns:a16="http://schemas.microsoft.com/office/drawing/2014/main" id="{36EDA521-BE63-D149-AFDD-F1CC019628C6}"/>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4" name="Slide Number Placeholder 5">
            <a:extLst>
              <a:ext uri="{FF2B5EF4-FFF2-40B4-BE49-F238E27FC236}">
                <a16:creationId xmlns:a16="http://schemas.microsoft.com/office/drawing/2014/main" id="{0ACCF0C8-67EE-DD4B-8FFE-4E20A788A88A}"/>
              </a:ext>
            </a:extLst>
          </p:cNvPr>
          <p:cNvSpPr>
            <a:spLocks noGrp="1" noChangeArrowheads="1"/>
          </p:cNvSpPr>
          <p:nvPr>
            <p:ph type="sldNum" sz="quarter" idx="12"/>
          </p:nvPr>
        </p:nvSpPr>
        <p:spPr>
          <a:ln/>
        </p:spPr>
        <p:txBody>
          <a:bodyPr/>
          <a:lstStyle>
            <a:lvl1pPr>
              <a:defRPr/>
            </a:lvl1pPr>
          </a:lstStyle>
          <a:p>
            <a:pPr>
              <a:defRPr/>
            </a:pPr>
            <a:fld id="{FCCA23D8-A4F6-6849-91DC-9C2D60F60EA6}" type="slidenum">
              <a:rPr lang="en-GB" altLang="en-US"/>
              <a:pPr>
                <a:defRPr/>
              </a:pPr>
              <a:t>‹#›</a:t>
            </a:fld>
            <a:endParaRPr lang="en-GB" altLang="en-US"/>
          </a:p>
        </p:txBody>
      </p:sp>
    </p:spTree>
    <p:extLst>
      <p:ext uri="{BB962C8B-B14F-4D97-AF65-F5344CB8AC3E}">
        <p14:creationId xmlns:p14="http://schemas.microsoft.com/office/powerpoint/2010/main" val="3201881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6EC78-00CA-BB4A-81BD-4CBA21FF962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7945F8D-E0E6-5D49-A8E0-30CFDD72442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81EF9C5-52D3-8649-9BDF-F519BD9AD58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59485BB2-4799-2447-81C5-DD0AC66E4857}"/>
              </a:ext>
            </a:extLst>
          </p:cNvPr>
          <p:cNvSpPr>
            <a:spLocks noGrp="1" noChangeArrowheads="1"/>
          </p:cNvSpPr>
          <p:nvPr>
            <p:ph type="dt" sz="half" idx="10"/>
          </p:nvPr>
        </p:nvSpPr>
        <p:spPr>
          <a:ln/>
        </p:spPr>
        <p:txBody>
          <a:bodyPr/>
          <a:lstStyle>
            <a:lvl1pPr>
              <a:defRPr/>
            </a:lvl1pPr>
          </a:lstStyle>
          <a:p>
            <a:pPr>
              <a:defRPr/>
            </a:pPr>
            <a:fld id="{B04798DA-A128-1641-9C6F-2D4979AF14B7}" type="datetimeFigureOut">
              <a:rPr lang="en-GB" altLang="en-US"/>
              <a:pPr>
                <a:defRPr/>
              </a:pPr>
              <a:t>13/09/2023</a:t>
            </a:fld>
            <a:endParaRPr lang="en-GB" altLang="en-US"/>
          </a:p>
        </p:txBody>
      </p:sp>
      <p:sp>
        <p:nvSpPr>
          <p:cNvPr id="6" name="Footer Placeholder 4">
            <a:extLst>
              <a:ext uri="{FF2B5EF4-FFF2-40B4-BE49-F238E27FC236}">
                <a16:creationId xmlns:a16="http://schemas.microsoft.com/office/drawing/2014/main" id="{0BE85699-FD2E-9D46-B3B9-4BC191D52C41}"/>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Slide Number Placeholder 5">
            <a:extLst>
              <a:ext uri="{FF2B5EF4-FFF2-40B4-BE49-F238E27FC236}">
                <a16:creationId xmlns:a16="http://schemas.microsoft.com/office/drawing/2014/main" id="{95841F3B-52AF-C149-8068-F7837D8157A7}"/>
              </a:ext>
            </a:extLst>
          </p:cNvPr>
          <p:cNvSpPr>
            <a:spLocks noGrp="1" noChangeArrowheads="1"/>
          </p:cNvSpPr>
          <p:nvPr>
            <p:ph type="sldNum" sz="quarter" idx="12"/>
          </p:nvPr>
        </p:nvSpPr>
        <p:spPr>
          <a:ln/>
        </p:spPr>
        <p:txBody>
          <a:bodyPr/>
          <a:lstStyle>
            <a:lvl1pPr>
              <a:defRPr/>
            </a:lvl1pPr>
          </a:lstStyle>
          <a:p>
            <a:pPr>
              <a:defRPr/>
            </a:pPr>
            <a:fld id="{EBA1DF32-32B4-AF4A-9DA9-CDC99947ACF4}" type="slidenum">
              <a:rPr lang="en-GB" altLang="en-US"/>
              <a:pPr>
                <a:defRPr/>
              </a:pPr>
              <a:t>‹#›</a:t>
            </a:fld>
            <a:endParaRPr lang="en-GB" altLang="en-US"/>
          </a:p>
        </p:txBody>
      </p:sp>
    </p:spTree>
    <p:extLst>
      <p:ext uri="{BB962C8B-B14F-4D97-AF65-F5344CB8AC3E}">
        <p14:creationId xmlns:p14="http://schemas.microsoft.com/office/powerpoint/2010/main" val="164164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170AA-B106-C64E-B71F-A614AB244B1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B691E25-4597-5C49-A85E-8161F599B7B4}"/>
              </a:ext>
            </a:extLst>
          </p:cNvPr>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a:extLst>
              <a:ext uri="{FF2B5EF4-FFF2-40B4-BE49-F238E27FC236}">
                <a16:creationId xmlns:a16="http://schemas.microsoft.com/office/drawing/2014/main" id="{58D0264F-1C69-7549-B1D0-53DBD67E17F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253D740C-D1AC-B349-B4A4-9EAD6D56F46C}"/>
              </a:ext>
            </a:extLst>
          </p:cNvPr>
          <p:cNvSpPr>
            <a:spLocks noGrp="1" noChangeArrowheads="1"/>
          </p:cNvSpPr>
          <p:nvPr>
            <p:ph type="dt" sz="half" idx="10"/>
          </p:nvPr>
        </p:nvSpPr>
        <p:spPr>
          <a:ln/>
        </p:spPr>
        <p:txBody>
          <a:bodyPr/>
          <a:lstStyle>
            <a:lvl1pPr>
              <a:defRPr/>
            </a:lvl1pPr>
          </a:lstStyle>
          <a:p>
            <a:pPr>
              <a:defRPr/>
            </a:pPr>
            <a:fld id="{C783805B-F7C5-AB42-B202-1EDDFDA9F129}" type="datetimeFigureOut">
              <a:rPr lang="en-GB" altLang="en-US"/>
              <a:pPr>
                <a:defRPr/>
              </a:pPr>
              <a:t>13/09/2023</a:t>
            </a:fld>
            <a:endParaRPr lang="en-GB" altLang="en-US"/>
          </a:p>
        </p:txBody>
      </p:sp>
      <p:sp>
        <p:nvSpPr>
          <p:cNvPr id="6" name="Footer Placeholder 4">
            <a:extLst>
              <a:ext uri="{FF2B5EF4-FFF2-40B4-BE49-F238E27FC236}">
                <a16:creationId xmlns:a16="http://schemas.microsoft.com/office/drawing/2014/main" id="{48BB7F93-09CB-A243-AF14-2EAEE2F780EC}"/>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Slide Number Placeholder 5">
            <a:extLst>
              <a:ext uri="{FF2B5EF4-FFF2-40B4-BE49-F238E27FC236}">
                <a16:creationId xmlns:a16="http://schemas.microsoft.com/office/drawing/2014/main" id="{2FC5BD49-3EBE-1649-B438-91D67E7C9D2B}"/>
              </a:ext>
            </a:extLst>
          </p:cNvPr>
          <p:cNvSpPr>
            <a:spLocks noGrp="1" noChangeArrowheads="1"/>
          </p:cNvSpPr>
          <p:nvPr>
            <p:ph type="sldNum" sz="quarter" idx="12"/>
          </p:nvPr>
        </p:nvSpPr>
        <p:spPr>
          <a:ln/>
        </p:spPr>
        <p:txBody>
          <a:bodyPr/>
          <a:lstStyle>
            <a:lvl1pPr>
              <a:defRPr/>
            </a:lvl1pPr>
          </a:lstStyle>
          <a:p>
            <a:pPr>
              <a:defRPr/>
            </a:pPr>
            <a:fld id="{045557F9-1498-A947-BADA-40435F18CD00}" type="slidenum">
              <a:rPr lang="en-GB" altLang="en-US"/>
              <a:pPr>
                <a:defRPr/>
              </a:pPr>
              <a:t>‹#›</a:t>
            </a:fld>
            <a:endParaRPr lang="en-GB" altLang="en-US"/>
          </a:p>
        </p:txBody>
      </p:sp>
    </p:spTree>
    <p:extLst>
      <p:ext uri="{BB962C8B-B14F-4D97-AF65-F5344CB8AC3E}">
        <p14:creationId xmlns:p14="http://schemas.microsoft.com/office/powerpoint/2010/main" val="4178352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1D89A-813F-2D4B-9940-203724808B3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5DFA7DA-D8A6-144E-ADC5-607D74A028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53C828-D613-194F-824F-83ED92FD6621}"/>
              </a:ext>
            </a:extLst>
          </p:cNvPr>
          <p:cNvSpPr>
            <a:spLocks noGrp="1" noChangeArrowheads="1"/>
          </p:cNvSpPr>
          <p:nvPr>
            <p:ph type="dt" sz="half" idx="10"/>
          </p:nvPr>
        </p:nvSpPr>
        <p:spPr>
          <a:ln/>
        </p:spPr>
        <p:txBody>
          <a:bodyPr/>
          <a:lstStyle>
            <a:lvl1pPr>
              <a:defRPr/>
            </a:lvl1pPr>
          </a:lstStyle>
          <a:p>
            <a:pPr>
              <a:defRPr/>
            </a:pPr>
            <a:fld id="{8A015B1D-C9A4-DA4B-ABA1-6C8CA9C13F7B}" type="datetimeFigureOut">
              <a:rPr lang="en-GB" altLang="en-US"/>
              <a:pPr>
                <a:defRPr/>
              </a:pPr>
              <a:t>13/09/2023</a:t>
            </a:fld>
            <a:endParaRPr lang="en-GB" altLang="en-US"/>
          </a:p>
        </p:txBody>
      </p:sp>
      <p:sp>
        <p:nvSpPr>
          <p:cNvPr id="5" name="Footer Placeholder 4">
            <a:extLst>
              <a:ext uri="{FF2B5EF4-FFF2-40B4-BE49-F238E27FC236}">
                <a16:creationId xmlns:a16="http://schemas.microsoft.com/office/drawing/2014/main" id="{D1DF9921-0D58-9B4D-9575-411345484AC5}"/>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66D869C7-B1A0-534B-9A76-90347968D2C8}"/>
              </a:ext>
            </a:extLst>
          </p:cNvPr>
          <p:cNvSpPr>
            <a:spLocks noGrp="1" noChangeArrowheads="1"/>
          </p:cNvSpPr>
          <p:nvPr>
            <p:ph type="sldNum" sz="quarter" idx="12"/>
          </p:nvPr>
        </p:nvSpPr>
        <p:spPr>
          <a:ln/>
        </p:spPr>
        <p:txBody>
          <a:bodyPr/>
          <a:lstStyle>
            <a:lvl1pPr>
              <a:defRPr/>
            </a:lvl1pPr>
          </a:lstStyle>
          <a:p>
            <a:pPr>
              <a:defRPr/>
            </a:pPr>
            <a:fld id="{C54C04D1-CC6A-0C4F-9182-82ED8551487A}" type="slidenum">
              <a:rPr lang="en-GB" altLang="en-US"/>
              <a:pPr>
                <a:defRPr/>
              </a:pPr>
              <a:t>‹#›</a:t>
            </a:fld>
            <a:endParaRPr lang="en-GB" altLang="en-US"/>
          </a:p>
        </p:txBody>
      </p:sp>
    </p:spTree>
    <p:extLst>
      <p:ext uri="{BB962C8B-B14F-4D97-AF65-F5344CB8AC3E}">
        <p14:creationId xmlns:p14="http://schemas.microsoft.com/office/powerpoint/2010/main" val="2681669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B06145-CB30-9442-996F-26FB07055C5B}"/>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E8865F2-A873-BE42-B178-51EEFC633EE9}"/>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9249D46-5E1C-2749-ADAD-0459387FB47A}"/>
              </a:ext>
            </a:extLst>
          </p:cNvPr>
          <p:cNvSpPr>
            <a:spLocks noGrp="1" noChangeArrowheads="1"/>
          </p:cNvSpPr>
          <p:nvPr>
            <p:ph type="dt" sz="half" idx="10"/>
          </p:nvPr>
        </p:nvSpPr>
        <p:spPr>
          <a:ln/>
        </p:spPr>
        <p:txBody>
          <a:bodyPr/>
          <a:lstStyle>
            <a:lvl1pPr>
              <a:defRPr/>
            </a:lvl1pPr>
          </a:lstStyle>
          <a:p>
            <a:pPr>
              <a:defRPr/>
            </a:pPr>
            <a:fld id="{84D70988-58CE-5947-801C-175C712C6B5F}" type="datetimeFigureOut">
              <a:rPr lang="en-GB" altLang="en-US"/>
              <a:pPr>
                <a:defRPr/>
              </a:pPr>
              <a:t>13/09/2023</a:t>
            </a:fld>
            <a:endParaRPr lang="en-GB" altLang="en-US"/>
          </a:p>
        </p:txBody>
      </p:sp>
      <p:sp>
        <p:nvSpPr>
          <p:cNvPr id="5" name="Footer Placeholder 4">
            <a:extLst>
              <a:ext uri="{FF2B5EF4-FFF2-40B4-BE49-F238E27FC236}">
                <a16:creationId xmlns:a16="http://schemas.microsoft.com/office/drawing/2014/main" id="{53829F0B-5E96-9A42-BAD7-A3B07BEEB5F9}"/>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7E63CD9B-BD9A-9341-91A8-0EC5C402C10D}"/>
              </a:ext>
            </a:extLst>
          </p:cNvPr>
          <p:cNvSpPr>
            <a:spLocks noGrp="1" noChangeArrowheads="1"/>
          </p:cNvSpPr>
          <p:nvPr>
            <p:ph type="sldNum" sz="quarter" idx="12"/>
          </p:nvPr>
        </p:nvSpPr>
        <p:spPr>
          <a:ln/>
        </p:spPr>
        <p:txBody>
          <a:bodyPr/>
          <a:lstStyle>
            <a:lvl1pPr>
              <a:defRPr/>
            </a:lvl1pPr>
          </a:lstStyle>
          <a:p>
            <a:pPr>
              <a:defRPr/>
            </a:pPr>
            <a:fld id="{E8E6DF5B-BD5A-F046-977A-D3852BCECEBC}" type="slidenum">
              <a:rPr lang="en-GB" altLang="en-US"/>
              <a:pPr>
                <a:defRPr/>
              </a:pPr>
              <a:t>‹#›</a:t>
            </a:fld>
            <a:endParaRPr lang="en-GB" altLang="en-US"/>
          </a:p>
        </p:txBody>
      </p:sp>
    </p:spTree>
    <p:extLst>
      <p:ext uri="{BB962C8B-B14F-4D97-AF65-F5344CB8AC3E}">
        <p14:creationId xmlns:p14="http://schemas.microsoft.com/office/powerpoint/2010/main" val="46407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11832-8D66-8C49-B903-1C94B7B77911}"/>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7B873A7-6DE9-164E-9A50-39D471153AFB}"/>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53DA031-85B2-E541-BFE3-C61B01A2894D}"/>
              </a:ext>
            </a:extLst>
          </p:cNvPr>
          <p:cNvSpPr>
            <a:spLocks noGrp="1" noChangeArrowheads="1"/>
          </p:cNvSpPr>
          <p:nvPr>
            <p:ph type="dt" sz="half" idx="10"/>
          </p:nvPr>
        </p:nvSpPr>
        <p:spPr bwMode="auto">
          <a:xfrm>
            <a:off x="628650" y="4767263"/>
            <a:ext cx="2057400" cy="273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pPr>
              <a:defRPr/>
            </a:pPr>
            <a:fld id="{211223C0-C6FB-344A-B8C6-B1B5462B647E}" type="datetimeFigureOut">
              <a:rPr lang="en-US" altLang="en-US"/>
              <a:pPr>
                <a:defRPr/>
              </a:pPr>
              <a:t>9/13/2023</a:t>
            </a:fld>
            <a:endParaRPr lang="en-US" altLang="en-US"/>
          </a:p>
        </p:txBody>
      </p:sp>
      <p:sp>
        <p:nvSpPr>
          <p:cNvPr id="5" name="Footer Placeholder 4">
            <a:extLst>
              <a:ext uri="{FF2B5EF4-FFF2-40B4-BE49-F238E27FC236}">
                <a16:creationId xmlns:a16="http://schemas.microsoft.com/office/drawing/2014/main" id="{873976BE-8CD8-984F-B2C6-638F45043F1B}"/>
              </a:ext>
            </a:extLst>
          </p:cNvPr>
          <p:cNvSpPr>
            <a:spLocks noGrp="1" noChangeArrowheads="1"/>
          </p:cNvSpPr>
          <p:nvPr>
            <p:ph type="ftr" sz="quarter" idx="11"/>
          </p:nvPr>
        </p:nvSpPr>
        <p:spPr bwMode="auto">
          <a:xfrm>
            <a:off x="3028950" y="4767263"/>
            <a:ext cx="3086100" cy="273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pPr>
              <a:defRPr/>
            </a:pPr>
            <a:endParaRPr lang="en-US" altLang="en-US"/>
          </a:p>
        </p:txBody>
      </p:sp>
    </p:spTree>
    <p:extLst>
      <p:ext uri="{BB962C8B-B14F-4D97-AF65-F5344CB8AC3E}">
        <p14:creationId xmlns:p14="http://schemas.microsoft.com/office/powerpoint/2010/main" val="1167679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Main List">
    <p:spTree>
      <p:nvGrpSpPr>
        <p:cNvPr id="1" name=""/>
        <p:cNvGrpSpPr/>
        <p:nvPr/>
      </p:nvGrpSpPr>
      <p:grpSpPr>
        <a:xfrm>
          <a:off x="0" y="0"/>
          <a:ext cx="0" cy="0"/>
          <a:chOff x="0" y="0"/>
          <a:chExt cx="0" cy="0"/>
        </a:xfrm>
      </p:grpSpPr>
      <p:sp>
        <p:nvSpPr>
          <p:cNvPr id="3" name="Text Placeholder 3"/>
          <p:cNvSpPr>
            <a:spLocks noGrp="1"/>
          </p:cNvSpPr>
          <p:nvPr>
            <p:ph type="body" sz="quarter" idx="10" hasCustomPrompt="1"/>
          </p:nvPr>
        </p:nvSpPr>
        <p:spPr>
          <a:xfrm>
            <a:off x="263475" y="780547"/>
            <a:ext cx="7080300" cy="3519992"/>
          </a:xfrm>
          <a:prstGeom prst="rect">
            <a:avLst/>
          </a:prstGeom>
        </p:spPr>
        <p:txBody>
          <a:bodyPr numCol="1">
            <a:noAutofit/>
          </a:bodyPr>
          <a:lstStyle>
            <a:lvl1pPr marL="342891" marR="0" indent="-342891" algn="l" defTabSz="914377" rtl="0" eaLnBrk="1" fontAlgn="auto" latinLnBrk="0" hangingPunct="1">
              <a:lnSpc>
                <a:spcPct val="100000"/>
              </a:lnSpc>
              <a:spcBef>
                <a:spcPts val="1000"/>
              </a:spcBef>
              <a:spcAft>
                <a:spcPts val="0"/>
              </a:spcAft>
              <a:buClr>
                <a:srgbClr val="00B0F0"/>
              </a:buClr>
              <a:buSzPct val="100000"/>
              <a:buFont typeface="+mj-lt"/>
              <a:buAutoNum type="arabicPeriod"/>
              <a:tabLst/>
              <a:defRPr sz="1600" baseline="0"/>
            </a:lvl1pPr>
            <a:lvl2pPr marL="685783" marR="0" indent="-169196" algn="l" defTabSz="914377" rtl="0" eaLnBrk="1" fontAlgn="auto" latinLnBrk="0" hangingPunct="1">
              <a:lnSpc>
                <a:spcPct val="90000"/>
              </a:lnSpc>
              <a:spcBef>
                <a:spcPts val="500"/>
              </a:spcBef>
              <a:spcAft>
                <a:spcPts val="0"/>
              </a:spcAft>
              <a:buClr>
                <a:srgbClr val="00B0F0"/>
              </a:buClr>
              <a:buSzPct val="100000"/>
              <a:buFont typeface="Arial" panose="020B0604020202020204" pitchFamily="34" charset="0"/>
              <a:buChar char="•"/>
              <a:tabLst/>
              <a:defRPr sz="1800"/>
            </a:lvl2pPr>
            <a:lvl3pPr>
              <a:buClr>
                <a:srgbClr val="00B0F0"/>
              </a:buClr>
              <a:buSzPct val="100000"/>
              <a:defRPr sz="1800"/>
            </a:lvl3pPr>
            <a:lvl4pPr>
              <a:buClr>
                <a:srgbClr val="00B0F0"/>
              </a:buClr>
              <a:buSzPct val="100000"/>
              <a:defRPr sz="1800"/>
            </a:lvl4pPr>
            <a:lvl5pPr>
              <a:buClr>
                <a:srgbClr val="00B0F0"/>
              </a:buClr>
              <a:buSzPct val="100000"/>
              <a:defRPr sz="1800"/>
            </a:lvl5pPr>
          </a:lstStyle>
          <a:p>
            <a:pPr lvl="0"/>
            <a:r>
              <a:rPr lang="en-GB"/>
              <a:t>Information can appear as a list, Arial 16pt.</a:t>
            </a:r>
            <a:br>
              <a:rPr lang="en-GB"/>
            </a:br>
            <a:r>
              <a:rPr lang="en-GB"/>
              <a:t>This template contains numbered points.</a:t>
            </a:r>
            <a:br>
              <a:rPr lang="en-GB"/>
            </a:br>
            <a:r>
              <a:rPr lang="en-GB"/>
              <a:t>If there is a lot of information, split across several slides rather than putting it all on one. </a:t>
            </a:r>
            <a:br>
              <a:rPr lang="en-GB"/>
            </a:br>
            <a:r>
              <a:rPr lang="en-US"/>
              <a:t>Key points can be pulled out in the circle shape - a slide of benefit circles can be found at the end of this template document, to copy &amp; paste onto your slide.</a:t>
            </a:r>
            <a:br>
              <a:rPr lang="en-US"/>
            </a:br>
            <a:r>
              <a:rPr lang="en-US"/>
              <a:t>Ensure the footer is updated on the “Main Slides” Master, so it applies to all content pages. </a:t>
            </a:r>
          </a:p>
        </p:txBody>
      </p:sp>
      <p:sp>
        <p:nvSpPr>
          <p:cNvPr id="4" name="Title 2"/>
          <p:cNvSpPr>
            <a:spLocks noGrp="1"/>
          </p:cNvSpPr>
          <p:nvPr>
            <p:ph type="title" hasCustomPrompt="1"/>
          </p:nvPr>
        </p:nvSpPr>
        <p:spPr>
          <a:xfrm>
            <a:off x="90090" y="112714"/>
            <a:ext cx="8477468" cy="373895"/>
          </a:xfrm>
          <a:prstGeom prst="rect">
            <a:avLst/>
          </a:prstGeom>
        </p:spPr>
        <p:txBody>
          <a:bodyPr/>
          <a:lstStyle>
            <a:lvl1pPr>
              <a:defRPr sz="2200">
                <a:solidFill>
                  <a:srgbClr val="B1006E"/>
                </a:solidFill>
              </a:defRPr>
            </a:lvl1pPr>
          </a:lstStyle>
          <a:p>
            <a:r>
              <a:rPr lang="en-US"/>
              <a:t>Click to edit title style, Arial 24pt, in </a:t>
            </a:r>
            <a:r>
              <a:rPr lang="en-US" err="1"/>
              <a:t>colour</a:t>
            </a:r>
            <a:endParaRPr lang="en-US"/>
          </a:p>
        </p:txBody>
      </p:sp>
    </p:spTree>
    <p:extLst>
      <p:ext uri="{BB962C8B-B14F-4D97-AF65-F5344CB8AC3E}">
        <p14:creationId xmlns:p14="http://schemas.microsoft.com/office/powerpoint/2010/main" val="212406638"/>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2D89-0737-D34F-BEFE-B19ADFCC9EBB}"/>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D42726D-D24B-734C-B122-668AA175A7E7}"/>
              </a:ext>
            </a:extLst>
          </p:cNvPr>
          <p:cNvSpPr>
            <a:spLocks noGrp="1"/>
          </p:cNvSpPr>
          <p:nvPr>
            <p:ph idx="1"/>
          </p:nvPr>
        </p:nvSpPr>
        <p:spPr>
          <a:xfrm>
            <a:off x="628650"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234293-723A-9D4C-BF4D-8A5492FC2BAA}"/>
              </a:ext>
            </a:extLst>
          </p:cNvPr>
          <p:cNvSpPr>
            <a:spLocks noGrp="1" noChangeArrowheads="1"/>
          </p:cNvSpPr>
          <p:nvPr>
            <p:ph type="dt" sz="half" idx="10"/>
          </p:nvPr>
        </p:nvSpPr>
        <p:spPr bwMode="auto">
          <a:xfrm>
            <a:off x="628650" y="4767263"/>
            <a:ext cx="2057400" cy="273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pPr>
              <a:defRPr/>
            </a:pPr>
            <a:fld id="{4D2DF71F-FF05-814B-BAD9-447BE4CAE02D}" type="datetimeFigureOut">
              <a:rPr lang="en-US" altLang="en-US"/>
              <a:pPr>
                <a:defRPr/>
              </a:pPr>
              <a:t>9/13/2023</a:t>
            </a:fld>
            <a:endParaRPr lang="en-US" altLang="en-US"/>
          </a:p>
        </p:txBody>
      </p:sp>
      <p:sp>
        <p:nvSpPr>
          <p:cNvPr id="5" name="Footer Placeholder 4">
            <a:extLst>
              <a:ext uri="{FF2B5EF4-FFF2-40B4-BE49-F238E27FC236}">
                <a16:creationId xmlns:a16="http://schemas.microsoft.com/office/drawing/2014/main" id="{7FD5C230-4FF4-B844-A2DC-2798041A5423}"/>
              </a:ext>
            </a:extLst>
          </p:cNvPr>
          <p:cNvSpPr>
            <a:spLocks noGrp="1" noChangeArrowheads="1"/>
          </p:cNvSpPr>
          <p:nvPr>
            <p:ph type="ftr" sz="quarter" idx="11"/>
          </p:nvPr>
        </p:nvSpPr>
        <p:spPr bwMode="auto">
          <a:xfrm>
            <a:off x="3028950" y="4767263"/>
            <a:ext cx="3086100" cy="273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pPr>
              <a:defRPr/>
            </a:pPr>
            <a:endParaRPr lang="en-US" altLang="en-US"/>
          </a:p>
        </p:txBody>
      </p:sp>
      <p:sp>
        <p:nvSpPr>
          <p:cNvPr id="6" name="Slide Number Placeholder 5">
            <a:extLst>
              <a:ext uri="{FF2B5EF4-FFF2-40B4-BE49-F238E27FC236}">
                <a16:creationId xmlns:a16="http://schemas.microsoft.com/office/drawing/2014/main" id="{E901A5BE-401D-0246-A24E-2F70B80B46A5}"/>
              </a:ext>
            </a:extLst>
          </p:cNvPr>
          <p:cNvSpPr>
            <a:spLocks noGrp="1" noChangeArrowheads="1"/>
          </p:cNvSpPr>
          <p:nvPr>
            <p:ph type="sldNum" sz="quarter" idx="12"/>
          </p:nvPr>
        </p:nvSpPr>
        <p:spPr bwMode="auto">
          <a:xfrm>
            <a:off x="6457950" y="4767263"/>
            <a:ext cx="2057400" cy="273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pPr>
              <a:defRPr/>
            </a:pPr>
            <a:fld id="{34311164-53BB-C946-9C9D-0C3DBCDF5456}" type="slidenum">
              <a:rPr lang="en-US" altLang="en-US"/>
              <a:pPr>
                <a:defRPr/>
              </a:pPr>
              <a:t>‹#›</a:t>
            </a:fld>
            <a:endParaRPr lang="en-US" altLang="en-US"/>
          </a:p>
        </p:txBody>
      </p:sp>
    </p:spTree>
    <p:extLst>
      <p:ext uri="{BB962C8B-B14F-4D97-AF65-F5344CB8AC3E}">
        <p14:creationId xmlns:p14="http://schemas.microsoft.com/office/powerpoint/2010/main" val="2617899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7A48E-5FDD-EE4B-8F4A-B7AB24554234}"/>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31D22F1-BEF8-444C-BA4E-FFAAD62AF986}"/>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267413A-0C7E-4A47-B7A4-FC5ECC8268FE}"/>
              </a:ext>
            </a:extLst>
          </p:cNvPr>
          <p:cNvSpPr>
            <a:spLocks noGrp="1" noChangeArrowheads="1"/>
          </p:cNvSpPr>
          <p:nvPr>
            <p:ph type="dt" sz="half" idx="10"/>
          </p:nvPr>
        </p:nvSpPr>
        <p:spPr bwMode="auto">
          <a:xfrm>
            <a:off x="628650" y="4767263"/>
            <a:ext cx="2057400" cy="273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pPr>
              <a:defRPr/>
            </a:pPr>
            <a:fld id="{0BAFFB68-D949-2E4C-AC6B-B4A43DA71856}" type="datetimeFigureOut">
              <a:rPr lang="en-US" altLang="en-US"/>
              <a:pPr>
                <a:defRPr/>
              </a:pPr>
              <a:t>9/13/2023</a:t>
            </a:fld>
            <a:endParaRPr lang="en-US" altLang="en-US"/>
          </a:p>
        </p:txBody>
      </p:sp>
      <p:sp>
        <p:nvSpPr>
          <p:cNvPr id="5" name="Footer Placeholder 4">
            <a:extLst>
              <a:ext uri="{FF2B5EF4-FFF2-40B4-BE49-F238E27FC236}">
                <a16:creationId xmlns:a16="http://schemas.microsoft.com/office/drawing/2014/main" id="{8AEE4B36-C39F-5C4A-AAB6-2DD65269CFE1}"/>
              </a:ext>
            </a:extLst>
          </p:cNvPr>
          <p:cNvSpPr>
            <a:spLocks noGrp="1" noChangeArrowheads="1"/>
          </p:cNvSpPr>
          <p:nvPr>
            <p:ph type="ftr" sz="quarter" idx="11"/>
          </p:nvPr>
        </p:nvSpPr>
        <p:spPr bwMode="auto">
          <a:xfrm>
            <a:off x="3028950" y="4767263"/>
            <a:ext cx="3086100" cy="273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pPr>
              <a:defRPr/>
            </a:pPr>
            <a:endParaRPr lang="en-US" altLang="en-US"/>
          </a:p>
        </p:txBody>
      </p:sp>
      <p:sp>
        <p:nvSpPr>
          <p:cNvPr id="6" name="Slide Number Placeholder 5">
            <a:extLst>
              <a:ext uri="{FF2B5EF4-FFF2-40B4-BE49-F238E27FC236}">
                <a16:creationId xmlns:a16="http://schemas.microsoft.com/office/drawing/2014/main" id="{861065CE-DD2A-8942-AEB1-8117D11CCFE2}"/>
              </a:ext>
            </a:extLst>
          </p:cNvPr>
          <p:cNvSpPr>
            <a:spLocks noGrp="1" noChangeArrowheads="1"/>
          </p:cNvSpPr>
          <p:nvPr>
            <p:ph type="sldNum" sz="quarter" idx="12"/>
          </p:nvPr>
        </p:nvSpPr>
        <p:spPr bwMode="auto">
          <a:xfrm>
            <a:off x="6457950" y="4767263"/>
            <a:ext cx="2057400" cy="273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pPr>
              <a:defRPr/>
            </a:pPr>
            <a:fld id="{16B4C6AB-F529-DE4C-85E4-B0EE2539671F}" type="slidenum">
              <a:rPr lang="en-US" altLang="en-US"/>
              <a:pPr>
                <a:defRPr/>
              </a:pPr>
              <a:t>‹#›</a:t>
            </a:fld>
            <a:endParaRPr lang="en-US" altLang="en-US"/>
          </a:p>
        </p:txBody>
      </p:sp>
    </p:spTree>
    <p:extLst>
      <p:ext uri="{BB962C8B-B14F-4D97-AF65-F5344CB8AC3E}">
        <p14:creationId xmlns:p14="http://schemas.microsoft.com/office/powerpoint/2010/main" val="26098548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CC142-66DF-6E4D-B3C3-8881FF006E7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A8F76C-90F9-4B42-8770-01E7C8AF9383}"/>
              </a:ext>
            </a:extLst>
          </p:cNvPr>
          <p:cNvSpPr>
            <a:spLocks noGrp="1"/>
          </p:cNvSpPr>
          <p:nvPr>
            <p:ph sz="half" idx="1"/>
          </p:nvPr>
        </p:nvSpPr>
        <p:spPr>
          <a:xfrm>
            <a:off x="6286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EED6A1-66D8-E741-A96A-7E309E650E84}"/>
              </a:ext>
            </a:extLst>
          </p:cNvPr>
          <p:cNvSpPr>
            <a:spLocks noGrp="1"/>
          </p:cNvSpPr>
          <p:nvPr>
            <p:ph sz="half" idx="2"/>
          </p:nvPr>
        </p:nvSpPr>
        <p:spPr>
          <a:xfrm>
            <a:off x="46291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B5B8E8-4AA5-0147-BBD8-92571E4D71A1}"/>
              </a:ext>
            </a:extLst>
          </p:cNvPr>
          <p:cNvSpPr>
            <a:spLocks noGrp="1" noChangeArrowheads="1"/>
          </p:cNvSpPr>
          <p:nvPr>
            <p:ph type="dt" sz="half" idx="10"/>
          </p:nvPr>
        </p:nvSpPr>
        <p:spPr bwMode="auto">
          <a:xfrm>
            <a:off x="628650" y="4767263"/>
            <a:ext cx="2057400" cy="273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pPr>
              <a:defRPr/>
            </a:pPr>
            <a:fld id="{6969C787-AC64-F840-AEA1-9809A5DC52FC}" type="datetimeFigureOut">
              <a:rPr lang="en-US" altLang="en-US"/>
              <a:pPr>
                <a:defRPr/>
              </a:pPr>
              <a:t>9/13/2023</a:t>
            </a:fld>
            <a:endParaRPr lang="en-US" altLang="en-US"/>
          </a:p>
        </p:txBody>
      </p:sp>
      <p:sp>
        <p:nvSpPr>
          <p:cNvPr id="6" name="Footer Placeholder 5">
            <a:extLst>
              <a:ext uri="{FF2B5EF4-FFF2-40B4-BE49-F238E27FC236}">
                <a16:creationId xmlns:a16="http://schemas.microsoft.com/office/drawing/2014/main" id="{0260BC33-3F6E-E047-AD87-05B816AE9451}"/>
              </a:ext>
            </a:extLst>
          </p:cNvPr>
          <p:cNvSpPr>
            <a:spLocks noGrp="1" noChangeArrowheads="1"/>
          </p:cNvSpPr>
          <p:nvPr>
            <p:ph type="ftr" sz="quarter" idx="11"/>
          </p:nvPr>
        </p:nvSpPr>
        <p:spPr bwMode="auto">
          <a:xfrm>
            <a:off x="3028950" y="4767263"/>
            <a:ext cx="3086100" cy="273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pPr>
              <a:defRPr/>
            </a:pPr>
            <a:endParaRPr lang="en-US" altLang="en-US"/>
          </a:p>
        </p:txBody>
      </p:sp>
      <p:sp>
        <p:nvSpPr>
          <p:cNvPr id="7" name="Slide Number Placeholder 6">
            <a:extLst>
              <a:ext uri="{FF2B5EF4-FFF2-40B4-BE49-F238E27FC236}">
                <a16:creationId xmlns:a16="http://schemas.microsoft.com/office/drawing/2014/main" id="{935D4846-2506-EA49-9A63-AA4C99D28DBB}"/>
              </a:ext>
            </a:extLst>
          </p:cNvPr>
          <p:cNvSpPr>
            <a:spLocks noGrp="1" noChangeArrowheads="1"/>
          </p:cNvSpPr>
          <p:nvPr>
            <p:ph type="sldNum" sz="quarter" idx="12"/>
          </p:nvPr>
        </p:nvSpPr>
        <p:spPr bwMode="auto">
          <a:xfrm>
            <a:off x="6457950" y="4767263"/>
            <a:ext cx="2057400" cy="273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pPr>
              <a:defRPr/>
            </a:pPr>
            <a:fld id="{AAF9CDD7-4CC2-E44B-B027-B1C4BB0F786E}" type="slidenum">
              <a:rPr lang="en-US" altLang="en-US"/>
              <a:pPr>
                <a:defRPr/>
              </a:pPr>
              <a:t>‹#›</a:t>
            </a:fld>
            <a:endParaRPr lang="en-US" altLang="en-US"/>
          </a:p>
        </p:txBody>
      </p:sp>
    </p:spTree>
    <p:extLst>
      <p:ext uri="{BB962C8B-B14F-4D97-AF65-F5344CB8AC3E}">
        <p14:creationId xmlns:p14="http://schemas.microsoft.com/office/powerpoint/2010/main" val="6675771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97059-17F1-EC4F-BEDF-28EAC857AD9B}"/>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86D565-B593-C14B-AF63-CED22AFD5B35}"/>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86E47122-AD9E-1B49-A403-05DB16823DA9}"/>
              </a:ext>
            </a:extLst>
          </p:cNvPr>
          <p:cNvSpPr>
            <a:spLocks noGrp="1"/>
          </p:cNvSpPr>
          <p:nvPr>
            <p:ph sz="half" idx="2"/>
          </p:nvPr>
        </p:nvSpPr>
        <p:spPr>
          <a:xfrm>
            <a:off x="629842" y="1878806"/>
            <a:ext cx="3868340"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E61BB0-397C-054B-BAEE-C5C1B43F3ED6}"/>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1E73480-AE2E-104C-ABB2-30CC968CD022}"/>
              </a:ext>
            </a:extLst>
          </p:cNvPr>
          <p:cNvSpPr>
            <a:spLocks noGrp="1"/>
          </p:cNvSpPr>
          <p:nvPr>
            <p:ph sz="quarter" idx="4"/>
          </p:nvPr>
        </p:nvSpPr>
        <p:spPr>
          <a:xfrm>
            <a:off x="4629150" y="1878806"/>
            <a:ext cx="3887391"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F09EB0-06EC-7447-AA4B-12B778485F2C}"/>
              </a:ext>
            </a:extLst>
          </p:cNvPr>
          <p:cNvSpPr>
            <a:spLocks noGrp="1" noChangeArrowheads="1"/>
          </p:cNvSpPr>
          <p:nvPr>
            <p:ph type="dt" sz="half" idx="10"/>
          </p:nvPr>
        </p:nvSpPr>
        <p:spPr bwMode="auto">
          <a:xfrm>
            <a:off x="628650" y="4767263"/>
            <a:ext cx="2057400" cy="273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pPr>
              <a:defRPr/>
            </a:pPr>
            <a:fld id="{18A317C5-DEF8-094E-8DAD-F3AAC17F7D33}" type="datetimeFigureOut">
              <a:rPr lang="en-US" altLang="en-US"/>
              <a:pPr>
                <a:defRPr/>
              </a:pPr>
              <a:t>9/13/2023</a:t>
            </a:fld>
            <a:endParaRPr lang="en-US" altLang="en-US"/>
          </a:p>
        </p:txBody>
      </p:sp>
      <p:sp>
        <p:nvSpPr>
          <p:cNvPr id="8" name="Footer Placeholder 7">
            <a:extLst>
              <a:ext uri="{FF2B5EF4-FFF2-40B4-BE49-F238E27FC236}">
                <a16:creationId xmlns:a16="http://schemas.microsoft.com/office/drawing/2014/main" id="{CF770266-BC4C-754D-847A-6D23D25A6693}"/>
              </a:ext>
            </a:extLst>
          </p:cNvPr>
          <p:cNvSpPr>
            <a:spLocks noGrp="1" noChangeArrowheads="1"/>
          </p:cNvSpPr>
          <p:nvPr>
            <p:ph type="ftr" sz="quarter" idx="11"/>
          </p:nvPr>
        </p:nvSpPr>
        <p:spPr bwMode="auto">
          <a:xfrm>
            <a:off x="3028950" y="4767263"/>
            <a:ext cx="3086100" cy="273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pPr>
              <a:defRPr/>
            </a:pPr>
            <a:endParaRPr lang="en-US" altLang="en-US"/>
          </a:p>
        </p:txBody>
      </p:sp>
      <p:sp>
        <p:nvSpPr>
          <p:cNvPr id="9" name="Slide Number Placeholder 8">
            <a:extLst>
              <a:ext uri="{FF2B5EF4-FFF2-40B4-BE49-F238E27FC236}">
                <a16:creationId xmlns:a16="http://schemas.microsoft.com/office/drawing/2014/main" id="{2347743B-3C74-BA44-8117-F82D137D88B8}"/>
              </a:ext>
            </a:extLst>
          </p:cNvPr>
          <p:cNvSpPr>
            <a:spLocks noGrp="1" noChangeArrowheads="1"/>
          </p:cNvSpPr>
          <p:nvPr>
            <p:ph type="sldNum" sz="quarter" idx="12"/>
          </p:nvPr>
        </p:nvSpPr>
        <p:spPr bwMode="auto">
          <a:xfrm>
            <a:off x="6457950" y="4767263"/>
            <a:ext cx="2057400" cy="273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pPr>
              <a:defRPr/>
            </a:pPr>
            <a:fld id="{EB48F18B-F1FB-7140-9010-FDE99ED45890}" type="slidenum">
              <a:rPr lang="en-US" altLang="en-US"/>
              <a:pPr>
                <a:defRPr/>
              </a:pPr>
              <a:t>‹#›</a:t>
            </a:fld>
            <a:endParaRPr lang="en-US" altLang="en-US"/>
          </a:p>
        </p:txBody>
      </p:sp>
    </p:spTree>
    <p:extLst>
      <p:ext uri="{BB962C8B-B14F-4D97-AF65-F5344CB8AC3E}">
        <p14:creationId xmlns:p14="http://schemas.microsoft.com/office/powerpoint/2010/main" val="821321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C1CD5-1EE9-4248-8568-56DC667B785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A614117-D00A-D949-BA56-6DC7152679CE}"/>
              </a:ext>
            </a:extLst>
          </p:cNvPr>
          <p:cNvSpPr>
            <a:spLocks noGrp="1" noChangeArrowheads="1"/>
          </p:cNvSpPr>
          <p:nvPr>
            <p:ph type="dt" sz="half" idx="10"/>
          </p:nvPr>
        </p:nvSpPr>
        <p:spPr bwMode="auto">
          <a:xfrm>
            <a:off x="628650" y="4767263"/>
            <a:ext cx="2057400" cy="273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pPr>
              <a:defRPr/>
            </a:pPr>
            <a:fld id="{6783A99D-5A9F-C646-A172-B682ED73EB09}" type="datetimeFigureOut">
              <a:rPr lang="en-US" altLang="en-US"/>
              <a:pPr>
                <a:defRPr/>
              </a:pPr>
              <a:t>9/13/2023</a:t>
            </a:fld>
            <a:endParaRPr lang="en-US" altLang="en-US"/>
          </a:p>
        </p:txBody>
      </p:sp>
      <p:sp>
        <p:nvSpPr>
          <p:cNvPr id="4" name="Footer Placeholder 3">
            <a:extLst>
              <a:ext uri="{FF2B5EF4-FFF2-40B4-BE49-F238E27FC236}">
                <a16:creationId xmlns:a16="http://schemas.microsoft.com/office/drawing/2014/main" id="{EE578456-7C26-D349-8376-F1F3585942B6}"/>
              </a:ext>
            </a:extLst>
          </p:cNvPr>
          <p:cNvSpPr>
            <a:spLocks noGrp="1" noChangeArrowheads="1"/>
          </p:cNvSpPr>
          <p:nvPr>
            <p:ph type="ftr" sz="quarter" idx="11"/>
          </p:nvPr>
        </p:nvSpPr>
        <p:spPr bwMode="auto">
          <a:xfrm>
            <a:off x="3028950" y="4767263"/>
            <a:ext cx="3086100" cy="273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pPr>
              <a:defRPr/>
            </a:pPr>
            <a:endParaRPr lang="en-US" altLang="en-US"/>
          </a:p>
        </p:txBody>
      </p:sp>
      <p:sp>
        <p:nvSpPr>
          <p:cNvPr id="5" name="Slide Number Placeholder 4">
            <a:extLst>
              <a:ext uri="{FF2B5EF4-FFF2-40B4-BE49-F238E27FC236}">
                <a16:creationId xmlns:a16="http://schemas.microsoft.com/office/drawing/2014/main" id="{DE12B6A2-EF8A-974C-B113-B82D45DABDD2}"/>
              </a:ext>
            </a:extLst>
          </p:cNvPr>
          <p:cNvSpPr>
            <a:spLocks noGrp="1" noChangeArrowheads="1"/>
          </p:cNvSpPr>
          <p:nvPr>
            <p:ph type="sldNum" sz="quarter" idx="12"/>
          </p:nvPr>
        </p:nvSpPr>
        <p:spPr bwMode="auto">
          <a:xfrm>
            <a:off x="6457950" y="4767263"/>
            <a:ext cx="2057400" cy="273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pPr>
              <a:defRPr/>
            </a:pPr>
            <a:fld id="{4B64A5A3-EA5E-B04B-9436-2B9240CD41FB}" type="slidenum">
              <a:rPr lang="en-US" altLang="en-US"/>
              <a:pPr>
                <a:defRPr/>
              </a:pPr>
              <a:t>‹#›</a:t>
            </a:fld>
            <a:endParaRPr lang="en-US" altLang="en-US"/>
          </a:p>
        </p:txBody>
      </p:sp>
    </p:spTree>
    <p:extLst>
      <p:ext uri="{BB962C8B-B14F-4D97-AF65-F5344CB8AC3E}">
        <p14:creationId xmlns:p14="http://schemas.microsoft.com/office/powerpoint/2010/main" val="33830617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7EE111-2075-BD40-B631-3784A0FCEB83}"/>
              </a:ext>
            </a:extLst>
          </p:cNvPr>
          <p:cNvSpPr>
            <a:spLocks noGrp="1" noChangeArrowheads="1"/>
          </p:cNvSpPr>
          <p:nvPr>
            <p:ph type="dt" sz="half" idx="10"/>
          </p:nvPr>
        </p:nvSpPr>
        <p:spPr bwMode="auto">
          <a:xfrm>
            <a:off x="628650" y="4767263"/>
            <a:ext cx="2057400" cy="273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pPr>
              <a:defRPr/>
            </a:pPr>
            <a:fld id="{12425FD5-80F0-154A-A98D-32618485938D}" type="datetimeFigureOut">
              <a:rPr lang="en-US" altLang="en-US"/>
              <a:pPr>
                <a:defRPr/>
              </a:pPr>
              <a:t>9/13/2023</a:t>
            </a:fld>
            <a:endParaRPr lang="en-US" altLang="en-US"/>
          </a:p>
        </p:txBody>
      </p:sp>
      <p:sp>
        <p:nvSpPr>
          <p:cNvPr id="3" name="Footer Placeholder 2">
            <a:extLst>
              <a:ext uri="{FF2B5EF4-FFF2-40B4-BE49-F238E27FC236}">
                <a16:creationId xmlns:a16="http://schemas.microsoft.com/office/drawing/2014/main" id="{AD552D84-60DA-B94B-9BF2-9C910A78E967}"/>
              </a:ext>
            </a:extLst>
          </p:cNvPr>
          <p:cNvSpPr>
            <a:spLocks noGrp="1" noChangeArrowheads="1"/>
          </p:cNvSpPr>
          <p:nvPr>
            <p:ph type="ftr" sz="quarter" idx="11"/>
          </p:nvPr>
        </p:nvSpPr>
        <p:spPr bwMode="auto">
          <a:xfrm>
            <a:off x="3028950" y="4767263"/>
            <a:ext cx="3086100" cy="273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pPr>
              <a:defRPr/>
            </a:pPr>
            <a:endParaRPr lang="en-US" altLang="en-US"/>
          </a:p>
        </p:txBody>
      </p:sp>
      <p:sp>
        <p:nvSpPr>
          <p:cNvPr id="4" name="Slide Number Placeholder 3">
            <a:extLst>
              <a:ext uri="{FF2B5EF4-FFF2-40B4-BE49-F238E27FC236}">
                <a16:creationId xmlns:a16="http://schemas.microsoft.com/office/drawing/2014/main" id="{A827E831-7037-6C45-A79F-C91B712A91CD}"/>
              </a:ext>
            </a:extLst>
          </p:cNvPr>
          <p:cNvSpPr>
            <a:spLocks noGrp="1" noChangeArrowheads="1"/>
          </p:cNvSpPr>
          <p:nvPr>
            <p:ph type="sldNum" sz="quarter" idx="12"/>
          </p:nvPr>
        </p:nvSpPr>
        <p:spPr bwMode="auto">
          <a:xfrm>
            <a:off x="6457950" y="4767263"/>
            <a:ext cx="2057400" cy="273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pPr>
              <a:defRPr/>
            </a:pPr>
            <a:fld id="{DD0F1E15-860A-B04A-9FE3-0CD6249D3256}" type="slidenum">
              <a:rPr lang="en-US" altLang="en-US"/>
              <a:pPr>
                <a:defRPr/>
              </a:pPr>
              <a:t>‹#›</a:t>
            </a:fld>
            <a:endParaRPr lang="en-US" altLang="en-US"/>
          </a:p>
        </p:txBody>
      </p:sp>
    </p:spTree>
    <p:extLst>
      <p:ext uri="{BB962C8B-B14F-4D97-AF65-F5344CB8AC3E}">
        <p14:creationId xmlns:p14="http://schemas.microsoft.com/office/powerpoint/2010/main" val="2700655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5C834-03CA-8340-96AA-6E192778C3EC}"/>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F43E7C4-0E08-1F47-8384-010DB0FF29CC}"/>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BB4413-645A-1A48-91A4-B6611ACEBC98}"/>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C5904C3-D007-C84E-9C9E-E84150AE81A7}"/>
              </a:ext>
            </a:extLst>
          </p:cNvPr>
          <p:cNvSpPr>
            <a:spLocks noGrp="1" noChangeArrowheads="1"/>
          </p:cNvSpPr>
          <p:nvPr>
            <p:ph type="dt" sz="half" idx="10"/>
          </p:nvPr>
        </p:nvSpPr>
        <p:spPr bwMode="auto">
          <a:xfrm>
            <a:off x="628650" y="4767263"/>
            <a:ext cx="2057400" cy="273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pPr>
              <a:defRPr/>
            </a:pPr>
            <a:fld id="{E2D03E52-24F5-144C-8797-04454B4B369C}" type="datetimeFigureOut">
              <a:rPr lang="en-US" altLang="en-US"/>
              <a:pPr>
                <a:defRPr/>
              </a:pPr>
              <a:t>9/13/2023</a:t>
            </a:fld>
            <a:endParaRPr lang="en-US" altLang="en-US"/>
          </a:p>
        </p:txBody>
      </p:sp>
      <p:sp>
        <p:nvSpPr>
          <p:cNvPr id="6" name="Footer Placeholder 5">
            <a:extLst>
              <a:ext uri="{FF2B5EF4-FFF2-40B4-BE49-F238E27FC236}">
                <a16:creationId xmlns:a16="http://schemas.microsoft.com/office/drawing/2014/main" id="{87B90415-7F12-FC4B-9F5B-177F73EF626D}"/>
              </a:ext>
            </a:extLst>
          </p:cNvPr>
          <p:cNvSpPr>
            <a:spLocks noGrp="1" noChangeArrowheads="1"/>
          </p:cNvSpPr>
          <p:nvPr>
            <p:ph type="ftr" sz="quarter" idx="11"/>
          </p:nvPr>
        </p:nvSpPr>
        <p:spPr bwMode="auto">
          <a:xfrm>
            <a:off x="3028950" y="4767263"/>
            <a:ext cx="3086100" cy="273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pPr>
              <a:defRPr/>
            </a:pPr>
            <a:endParaRPr lang="en-US" altLang="en-US"/>
          </a:p>
        </p:txBody>
      </p:sp>
      <p:sp>
        <p:nvSpPr>
          <p:cNvPr id="7" name="Slide Number Placeholder 6">
            <a:extLst>
              <a:ext uri="{FF2B5EF4-FFF2-40B4-BE49-F238E27FC236}">
                <a16:creationId xmlns:a16="http://schemas.microsoft.com/office/drawing/2014/main" id="{8FE97088-E574-3846-A42B-95D9D0A01B99}"/>
              </a:ext>
            </a:extLst>
          </p:cNvPr>
          <p:cNvSpPr>
            <a:spLocks noGrp="1" noChangeArrowheads="1"/>
          </p:cNvSpPr>
          <p:nvPr>
            <p:ph type="sldNum" sz="quarter" idx="12"/>
          </p:nvPr>
        </p:nvSpPr>
        <p:spPr bwMode="auto">
          <a:xfrm>
            <a:off x="6457950" y="4767263"/>
            <a:ext cx="2057400" cy="273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pPr>
              <a:defRPr/>
            </a:pPr>
            <a:fld id="{4DA2A22A-7880-0941-8A60-5EB52159AAE8}" type="slidenum">
              <a:rPr lang="en-US" altLang="en-US"/>
              <a:pPr>
                <a:defRPr/>
              </a:pPr>
              <a:t>‹#›</a:t>
            </a:fld>
            <a:endParaRPr lang="en-US" altLang="en-US"/>
          </a:p>
        </p:txBody>
      </p:sp>
    </p:spTree>
    <p:extLst>
      <p:ext uri="{BB962C8B-B14F-4D97-AF65-F5344CB8AC3E}">
        <p14:creationId xmlns:p14="http://schemas.microsoft.com/office/powerpoint/2010/main" val="16705581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B0DDA-F699-5F48-9CCB-3D314CA57F46}"/>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CA63A51-47F2-D84C-84B2-99505A0906C6}"/>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a:extLst>
              <a:ext uri="{FF2B5EF4-FFF2-40B4-BE49-F238E27FC236}">
                <a16:creationId xmlns:a16="http://schemas.microsoft.com/office/drawing/2014/main" id="{E511A5E4-EC92-3E4C-9ECD-347CEFA19FB0}"/>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A02AA8C-2D33-4247-96A5-B85DA64E749A}"/>
              </a:ext>
            </a:extLst>
          </p:cNvPr>
          <p:cNvSpPr>
            <a:spLocks noGrp="1" noChangeArrowheads="1"/>
          </p:cNvSpPr>
          <p:nvPr>
            <p:ph type="dt" sz="half" idx="10"/>
          </p:nvPr>
        </p:nvSpPr>
        <p:spPr bwMode="auto">
          <a:xfrm>
            <a:off x="628650" y="4767263"/>
            <a:ext cx="2057400" cy="273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pPr>
              <a:defRPr/>
            </a:pPr>
            <a:fld id="{C731F546-917B-7E44-803D-EA715CE49D8D}" type="datetimeFigureOut">
              <a:rPr lang="en-US" altLang="en-US"/>
              <a:pPr>
                <a:defRPr/>
              </a:pPr>
              <a:t>9/13/2023</a:t>
            </a:fld>
            <a:endParaRPr lang="en-US" altLang="en-US"/>
          </a:p>
        </p:txBody>
      </p:sp>
      <p:sp>
        <p:nvSpPr>
          <p:cNvPr id="6" name="Footer Placeholder 5">
            <a:extLst>
              <a:ext uri="{FF2B5EF4-FFF2-40B4-BE49-F238E27FC236}">
                <a16:creationId xmlns:a16="http://schemas.microsoft.com/office/drawing/2014/main" id="{8C3F719B-441B-0844-AA26-EAE120F41E63}"/>
              </a:ext>
            </a:extLst>
          </p:cNvPr>
          <p:cNvSpPr>
            <a:spLocks noGrp="1" noChangeArrowheads="1"/>
          </p:cNvSpPr>
          <p:nvPr>
            <p:ph type="ftr" sz="quarter" idx="11"/>
          </p:nvPr>
        </p:nvSpPr>
        <p:spPr bwMode="auto">
          <a:xfrm>
            <a:off x="3028950" y="4767263"/>
            <a:ext cx="3086100" cy="273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pPr>
              <a:defRPr/>
            </a:pPr>
            <a:endParaRPr lang="en-US" altLang="en-US"/>
          </a:p>
        </p:txBody>
      </p:sp>
      <p:sp>
        <p:nvSpPr>
          <p:cNvPr id="7" name="Slide Number Placeholder 6">
            <a:extLst>
              <a:ext uri="{FF2B5EF4-FFF2-40B4-BE49-F238E27FC236}">
                <a16:creationId xmlns:a16="http://schemas.microsoft.com/office/drawing/2014/main" id="{EDA5A5C0-7A5A-FA47-AA3A-E4C7FA49A247}"/>
              </a:ext>
            </a:extLst>
          </p:cNvPr>
          <p:cNvSpPr>
            <a:spLocks noGrp="1" noChangeArrowheads="1"/>
          </p:cNvSpPr>
          <p:nvPr>
            <p:ph type="sldNum" sz="quarter" idx="12"/>
          </p:nvPr>
        </p:nvSpPr>
        <p:spPr bwMode="auto">
          <a:xfrm>
            <a:off x="6457950" y="4767263"/>
            <a:ext cx="2057400" cy="273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pPr>
              <a:defRPr/>
            </a:pPr>
            <a:fld id="{0F48A77B-50CA-9D40-BF39-2A3BAE53333F}" type="slidenum">
              <a:rPr lang="en-US" altLang="en-US"/>
              <a:pPr>
                <a:defRPr/>
              </a:pPr>
              <a:t>‹#›</a:t>
            </a:fld>
            <a:endParaRPr lang="en-US" altLang="en-US"/>
          </a:p>
        </p:txBody>
      </p:sp>
    </p:spTree>
    <p:extLst>
      <p:ext uri="{BB962C8B-B14F-4D97-AF65-F5344CB8AC3E}">
        <p14:creationId xmlns:p14="http://schemas.microsoft.com/office/powerpoint/2010/main" val="17266276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7C34C-E8C4-8749-B7EC-192C1F11E19B}"/>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CDF4D3-8EF6-F242-8C92-4A388B143B46}"/>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333F6A-02A1-684B-AEBE-B93031E775E7}"/>
              </a:ext>
            </a:extLst>
          </p:cNvPr>
          <p:cNvSpPr>
            <a:spLocks noGrp="1" noChangeArrowheads="1"/>
          </p:cNvSpPr>
          <p:nvPr>
            <p:ph type="dt" sz="half" idx="10"/>
          </p:nvPr>
        </p:nvSpPr>
        <p:spPr bwMode="auto">
          <a:xfrm>
            <a:off x="628650" y="4767263"/>
            <a:ext cx="2057400" cy="273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pPr>
              <a:defRPr/>
            </a:pPr>
            <a:fld id="{A343159E-5388-854A-BFB0-841ED8C69DDF}" type="datetimeFigureOut">
              <a:rPr lang="en-US" altLang="en-US"/>
              <a:pPr>
                <a:defRPr/>
              </a:pPr>
              <a:t>9/13/2023</a:t>
            </a:fld>
            <a:endParaRPr lang="en-US" altLang="en-US"/>
          </a:p>
        </p:txBody>
      </p:sp>
      <p:sp>
        <p:nvSpPr>
          <p:cNvPr id="5" name="Footer Placeholder 4">
            <a:extLst>
              <a:ext uri="{FF2B5EF4-FFF2-40B4-BE49-F238E27FC236}">
                <a16:creationId xmlns:a16="http://schemas.microsoft.com/office/drawing/2014/main" id="{C8B7A1AD-949C-DD42-8BEB-B16266C4062F}"/>
              </a:ext>
            </a:extLst>
          </p:cNvPr>
          <p:cNvSpPr>
            <a:spLocks noGrp="1" noChangeArrowheads="1"/>
          </p:cNvSpPr>
          <p:nvPr>
            <p:ph type="ftr" sz="quarter" idx="11"/>
          </p:nvPr>
        </p:nvSpPr>
        <p:spPr bwMode="auto">
          <a:xfrm>
            <a:off x="3028950" y="4767263"/>
            <a:ext cx="3086100" cy="273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pPr>
              <a:defRPr/>
            </a:pPr>
            <a:endParaRPr lang="en-US" altLang="en-US"/>
          </a:p>
        </p:txBody>
      </p:sp>
      <p:sp>
        <p:nvSpPr>
          <p:cNvPr id="6" name="Slide Number Placeholder 5">
            <a:extLst>
              <a:ext uri="{FF2B5EF4-FFF2-40B4-BE49-F238E27FC236}">
                <a16:creationId xmlns:a16="http://schemas.microsoft.com/office/drawing/2014/main" id="{8A2009D2-76C7-114D-99D8-9CB6F52CA011}"/>
              </a:ext>
            </a:extLst>
          </p:cNvPr>
          <p:cNvSpPr>
            <a:spLocks noGrp="1" noChangeArrowheads="1"/>
          </p:cNvSpPr>
          <p:nvPr>
            <p:ph type="sldNum" sz="quarter" idx="12"/>
          </p:nvPr>
        </p:nvSpPr>
        <p:spPr bwMode="auto">
          <a:xfrm>
            <a:off x="6457950" y="4767263"/>
            <a:ext cx="2057400" cy="273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pPr>
              <a:defRPr/>
            </a:pPr>
            <a:fld id="{B8636007-DF1A-CA46-BEE1-8DC8D67CABBE}" type="slidenum">
              <a:rPr lang="en-US" altLang="en-US"/>
              <a:pPr>
                <a:defRPr/>
              </a:pPr>
              <a:t>‹#›</a:t>
            </a:fld>
            <a:endParaRPr lang="en-US" altLang="en-US"/>
          </a:p>
        </p:txBody>
      </p:sp>
    </p:spTree>
    <p:extLst>
      <p:ext uri="{BB962C8B-B14F-4D97-AF65-F5344CB8AC3E}">
        <p14:creationId xmlns:p14="http://schemas.microsoft.com/office/powerpoint/2010/main" val="12252493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4E72DF-9B4D-D846-B9DD-2ED2312D6BAE}"/>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DEE29-1C33-AC40-8536-420011A5F07A}"/>
              </a:ext>
            </a:extLst>
          </p:cNvPr>
          <p:cNvSpPr>
            <a:spLocks noGrp="1"/>
          </p:cNvSpPr>
          <p:nvPr>
            <p:ph type="body" orient="vert" idx="1"/>
          </p:nvPr>
        </p:nvSpPr>
        <p:spPr>
          <a:xfrm>
            <a:off x="628650" y="273844"/>
            <a:ext cx="5800725" cy="435887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41ED34-F597-AA46-984B-055BAF1DA9A8}"/>
              </a:ext>
            </a:extLst>
          </p:cNvPr>
          <p:cNvSpPr>
            <a:spLocks noGrp="1" noChangeArrowheads="1"/>
          </p:cNvSpPr>
          <p:nvPr>
            <p:ph type="dt" sz="half" idx="10"/>
          </p:nvPr>
        </p:nvSpPr>
        <p:spPr bwMode="auto">
          <a:xfrm>
            <a:off x="628650" y="4767263"/>
            <a:ext cx="2057400" cy="273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pPr>
              <a:defRPr/>
            </a:pPr>
            <a:fld id="{75B729EA-832A-EB4D-8309-DFE7F82449A9}" type="datetimeFigureOut">
              <a:rPr lang="en-US" altLang="en-US"/>
              <a:pPr>
                <a:defRPr/>
              </a:pPr>
              <a:t>9/13/2023</a:t>
            </a:fld>
            <a:endParaRPr lang="en-US" altLang="en-US"/>
          </a:p>
        </p:txBody>
      </p:sp>
      <p:sp>
        <p:nvSpPr>
          <p:cNvPr id="5" name="Footer Placeholder 4">
            <a:extLst>
              <a:ext uri="{FF2B5EF4-FFF2-40B4-BE49-F238E27FC236}">
                <a16:creationId xmlns:a16="http://schemas.microsoft.com/office/drawing/2014/main" id="{1DF262EE-F5F7-D248-BDAA-C7DB79191FB5}"/>
              </a:ext>
            </a:extLst>
          </p:cNvPr>
          <p:cNvSpPr>
            <a:spLocks noGrp="1" noChangeArrowheads="1"/>
          </p:cNvSpPr>
          <p:nvPr>
            <p:ph type="ftr" sz="quarter" idx="11"/>
          </p:nvPr>
        </p:nvSpPr>
        <p:spPr bwMode="auto">
          <a:xfrm>
            <a:off x="3028950" y="4767263"/>
            <a:ext cx="3086100" cy="273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pPr>
              <a:defRPr/>
            </a:pPr>
            <a:endParaRPr lang="en-US" altLang="en-US"/>
          </a:p>
        </p:txBody>
      </p:sp>
      <p:sp>
        <p:nvSpPr>
          <p:cNvPr id="6" name="Slide Number Placeholder 5">
            <a:extLst>
              <a:ext uri="{FF2B5EF4-FFF2-40B4-BE49-F238E27FC236}">
                <a16:creationId xmlns:a16="http://schemas.microsoft.com/office/drawing/2014/main" id="{4E078AD2-9FEA-2943-9B58-B79FC5FFF4D4}"/>
              </a:ext>
            </a:extLst>
          </p:cNvPr>
          <p:cNvSpPr>
            <a:spLocks noGrp="1" noChangeArrowheads="1"/>
          </p:cNvSpPr>
          <p:nvPr>
            <p:ph type="sldNum" sz="quarter" idx="12"/>
          </p:nvPr>
        </p:nvSpPr>
        <p:spPr bwMode="auto">
          <a:xfrm>
            <a:off x="6457950" y="4767263"/>
            <a:ext cx="2057400" cy="273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pPr>
              <a:defRPr/>
            </a:pPr>
            <a:fld id="{43AAFBDC-1D14-3C4B-8308-4F1A25DA2569}" type="slidenum">
              <a:rPr lang="en-US" altLang="en-US"/>
              <a:pPr>
                <a:defRPr/>
              </a:pPr>
              <a:t>‹#›</a:t>
            </a:fld>
            <a:endParaRPr lang="en-US" altLang="en-US"/>
          </a:p>
        </p:txBody>
      </p:sp>
    </p:spTree>
    <p:extLst>
      <p:ext uri="{BB962C8B-B14F-4D97-AF65-F5344CB8AC3E}">
        <p14:creationId xmlns:p14="http://schemas.microsoft.com/office/powerpoint/2010/main" val="116667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Main Body ">
    <p:spTree>
      <p:nvGrpSpPr>
        <p:cNvPr id="1" name=""/>
        <p:cNvGrpSpPr/>
        <p:nvPr/>
      </p:nvGrpSpPr>
      <p:grpSpPr>
        <a:xfrm>
          <a:off x="0" y="0"/>
          <a:ext cx="0" cy="0"/>
          <a:chOff x="0" y="0"/>
          <a:chExt cx="0" cy="0"/>
        </a:xfrm>
      </p:grpSpPr>
      <p:sp>
        <p:nvSpPr>
          <p:cNvPr id="3" name="Text Placeholder 3"/>
          <p:cNvSpPr>
            <a:spLocks noGrp="1"/>
          </p:cNvSpPr>
          <p:nvPr>
            <p:ph type="body" sz="quarter" idx="10" hasCustomPrompt="1"/>
          </p:nvPr>
        </p:nvSpPr>
        <p:spPr>
          <a:xfrm>
            <a:off x="263472" y="780547"/>
            <a:ext cx="7067631" cy="3519992"/>
          </a:xfrm>
          <a:prstGeom prst="rect">
            <a:avLst/>
          </a:prstGeom>
        </p:spPr>
        <p:txBody>
          <a:bodyPr>
            <a:noAutofit/>
          </a:bodyPr>
          <a:lstStyle>
            <a:lvl1pPr marL="0" indent="0">
              <a:lnSpc>
                <a:spcPct val="100000"/>
              </a:lnSpc>
              <a:buFont typeface="Arial" charset="0"/>
              <a:buNone/>
              <a:defRPr sz="1600" baseline="0"/>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a:t>Click to edit body copy text styles, Arial 16pt. All copy should be ranged left and hang from the first red horizontal &amp; first red vertical grid line.</a:t>
            </a:r>
            <a:br>
              <a:rPr lang="en-US"/>
            </a:br>
            <a:r>
              <a:rPr lang="en-GB"/>
              <a:t>Adjust the width of this text box so it is narrower and the lines look neater,     if required.</a:t>
            </a:r>
            <a:br>
              <a:rPr lang="en-GB"/>
            </a:br>
            <a:r>
              <a:rPr lang="en-US"/>
              <a:t>To highlight information, bold can be used, or use a </a:t>
            </a:r>
            <a:r>
              <a:rPr lang="en-US" err="1"/>
              <a:t>colour</a:t>
            </a:r>
            <a:r>
              <a:rPr lang="en-US"/>
              <a:t> to pull out important information. Key points can be pulled out in the circle shape -       a slide of benefit circles can be found at the end of this template document, to copy &amp; paste onto your slide.</a:t>
            </a:r>
            <a:br>
              <a:rPr lang="en-US"/>
            </a:br>
            <a:r>
              <a:rPr lang="en-US"/>
              <a:t>Ensure the footer is updated on the “Main Slides” Master, so it applies        to all content pages.</a:t>
            </a:r>
          </a:p>
          <a:p>
            <a:pPr lvl="0"/>
            <a:endParaRPr lang="en-US"/>
          </a:p>
        </p:txBody>
      </p:sp>
      <p:sp>
        <p:nvSpPr>
          <p:cNvPr id="4" name="Title 2"/>
          <p:cNvSpPr>
            <a:spLocks noGrp="1"/>
          </p:cNvSpPr>
          <p:nvPr>
            <p:ph type="title" hasCustomPrompt="1"/>
          </p:nvPr>
        </p:nvSpPr>
        <p:spPr>
          <a:xfrm>
            <a:off x="263294" y="298343"/>
            <a:ext cx="8485420" cy="373895"/>
          </a:xfrm>
          <a:prstGeom prst="rect">
            <a:avLst/>
          </a:prstGeom>
        </p:spPr>
        <p:txBody>
          <a:bodyPr/>
          <a:lstStyle>
            <a:lvl1pPr>
              <a:defRPr sz="2200">
                <a:solidFill>
                  <a:srgbClr val="B1006E"/>
                </a:solidFill>
              </a:defRPr>
            </a:lvl1pPr>
          </a:lstStyle>
          <a:p>
            <a:r>
              <a:rPr lang="en-US"/>
              <a:t>Click to edit title style, Arial 22pt, in </a:t>
            </a:r>
            <a:r>
              <a:rPr lang="en-US" err="1"/>
              <a:t>colour</a:t>
            </a:r>
            <a:endParaRPr lang="en-US"/>
          </a:p>
        </p:txBody>
      </p:sp>
    </p:spTree>
    <p:extLst>
      <p:ext uri="{BB962C8B-B14F-4D97-AF65-F5344CB8AC3E}">
        <p14:creationId xmlns:p14="http://schemas.microsoft.com/office/powerpoint/2010/main" val="1904454978"/>
      </p:ext>
    </p:extLst>
  </p:cSld>
  <p:clrMapOvr>
    <a:masterClrMapping/>
  </p:clrMapOvr>
  <p:hf hdr="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B2523F-46B8-407C-8917-85CCC152B5A8}"/>
              </a:ext>
            </a:extLst>
          </p:cNvPr>
          <p:cNvSpPr>
            <a:spLocks noGrp="1"/>
          </p:cNvSpPr>
          <p:nvPr>
            <p:ph type="dt" sz="half" idx="10"/>
          </p:nvPr>
        </p:nvSpPr>
        <p:spPr/>
        <p:txBody>
          <a:bodyPr/>
          <a:lstStyle/>
          <a:p>
            <a:fld id="{BDA274A2-DEEA-42C3-B9AF-D07930849851}" type="datetimeFigureOut">
              <a:rPr lang="en-GB" smtClean="0"/>
              <a:t>13/09/2023</a:t>
            </a:fld>
            <a:endParaRPr lang="en-GB"/>
          </a:p>
        </p:txBody>
      </p:sp>
      <p:sp>
        <p:nvSpPr>
          <p:cNvPr id="3" name="Footer Placeholder 2">
            <a:extLst>
              <a:ext uri="{FF2B5EF4-FFF2-40B4-BE49-F238E27FC236}">
                <a16:creationId xmlns:a16="http://schemas.microsoft.com/office/drawing/2014/main" id="{4A9D8307-E085-44B4-AECD-3A2F252886F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ACCD501-5B1E-4379-ADF3-A3E0932C82D6}"/>
              </a:ext>
            </a:extLst>
          </p:cNvPr>
          <p:cNvSpPr>
            <a:spLocks noGrp="1"/>
          </p:cNvSpPr>
          <p:nvPr>
            <p:ph type="sldNum" sz="quarter" idx="12"/>
          </p:nvPr>
        </p:nvSpPr>
        <p:spPr/>
        <p:txBody>
          <a:bodyPr/>
          <a:lstStyle/>
          <a:p>
            <a:fld id="{A027B9D4-B518-474F-A5F1-4CDC61812752}" type="slidenum">
              <a:rPr lang="en-GB" smtClean="0"/>
              <a:t>‹#›</a:t>
            </a:fld>
            <a:endParaRPr lang="en-GB"/>
          </a:p>
        </p:txBody>
      </p:sp>
    </p:spTree>
    <p:extLst>
      <p:ext uri="{BB962C8B-B14F-4D97-AF65-F5344CB8AC3E}">
        <p14:creationId xmlns:p14="http://schemas.microsoft.com/office/powerpoint/2010/main" val="29608480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685800" y="457200"/>
            <a:ext cx="7772400" cy="857250"/>
          </a:xfrm>
          <a:prstGeom prst="rect">
            <a:avLst/>
          </a:prstGeom>
          <a:noFill/>
          <a:ln>
            <a:noFill/>
          </a:ln>
        </p:spPr>
        <p:txBody>
          <a:bodyPr spcFirstLastPara="1"/>
          <a:lstStyle>
            <a:lvl1pPr marR="0" lvl="0" algn="l" rtl="0">
              <a:spcBef>
                <a:spcPts val="0"/>
              </a:spcBef>
              <a:spcAft>
                <a:spcPts val="0"/>
              </a:spcAft>
              <a:buSzPts val="1400"/>
              <a:buNone/>
              <a:defRPr sz="2251" b="1" i="0" u="none" strike="noStrike" cap="none">
                <a:solidFill>
                  <a:schemeClr val="tx1"/>
                </a:solidFill>
                <a:latin typeface="Arial"/>
                <a:ea typeface="Arial"/>
                <a:cs typeface="Arial"/>
                <a:sym typeface="Arial"/>
              </a:defRPr>
            </a:lvl1pPr>
            <a:lvl2pPr marR="0" lvl="1" algn="l" rtl="0">
              <a:spcBef>
                <a:spcPts val="0"/>
              </a:spcBef>
              <a:spcAft>
                <a:spcPts val="0"/>
              </a:spcAft>
              <a:buSzPts val="1400"/>
              <a:buNone/>
              <a:defRPr sz="2700" b="1" i="0" u="none" strike="noStrike" cap="none">
                <a:solidFill>
                  <a:srgbClr val="000066"/>
                </a:solidFill>
                <a:latin typeface="Arial"/>
                <a:ea typeface="Arial"/>
                <a:cs typeface="Arial"/>
                <a:sym typeface="Arial"/>
              </a:defRPr>
            </a:lvl2pPr>
            <a:lvl3pPr marR="0" lvl="2" algn="l" rtl="0">
              <a:spcBef>
                <a:spcPts val="0"/>
              </a:spcBef>
              <a:spcAft>
                <a:spcPts val="0"/>
              </a:spcAft>
              <a:buSzPts val="1400"/>
              <a:buNone/>
              <a:defRPr sz="2700" b="1" i="0" u="none" strike="noStrike" cap="none">
                <a:solidFill>
                  <a:srgbClr val="000066"/>
                </a:solidFill>
                <a:latin typeface="Arial"/>
                <a:ea typeface="Arial"/>
                <a:cs typeface="Arial"/>
                <a:sym typeface="Arial"/>
              </a:defRPr>
            </a:lvl3pPr>
            <a:lvl4pPr marR="0" lvl="3" algn="l" rtl="0">
              <a:spcBef>
                <a:spcPts val="0"/>
              </a:spcBef>
              <a:spcAft>
                <a:spcPts val="0"/>
              </a:spcAft>
              <a:buSzPts val="1400"/>
              <a:buNone/>
              <a:defRPr sz="2700" b="1" i="0" u="none" strike="noStrike" cap="none">
                <a:solidFill>
                  <a:srgbClr val="000066"/>
                </a:solidFill>
                <a:latin typeface="Arial"/>
                <a:ea typeface="Arial"/>
                <a:cs typeface="Arial"/>
                <a:sym typeface="Arial"/>
              </a:defRPr>
            </a:lvl4pPr>
            <a:lvl5pPr marR="0" lvl="4" algn="l" rtl="0">
              <a:spcBef>
                <a:spcPts val="0"/>
              </a:spcBef>
              <a:spcAft>
                <a:spcPts val="0"/>
              </a:spcAft>
              <a:buSzPts val="1400"/>
              <a:buNone/>
              <a:defRPr sz="2700" b="1" i="0" u="none" strike="noStrike" cap="none">
                <a:solidFill>
                  <a:srgbClr val="000066"/>
                </a:solidFill>
                <a:latin typeface="Arial"/>
                <a:ea typeface="Arial"/>
                <a:cs typeface="Arial"/>
                <a:sym typeface="Arial"/>
              </a:defRPr>
            </a:lvl5pPr>
            <a:lvl6pPr marR="0" lvl="5" algn="l" rtl="0">
              <a:spcBef>
                <a:spcPts val="0"/>
              </a:spcBef>
              <a:spcAft>
                <a:spcPts val="0"/>
              </a:spcAft>
              <a:buSzPts val="1400"/>
              <a:buNone/>
              <a:defRPr sz="2700" b="1" i="0" u="none" strike="noStrike" cap="none">
                <a:solidFill>
                  <a:srgbClr val="000066"/>
                </a:solidFill>
                <a:latin typeface="Arial"/>
                <a:ea typeface="Arial"/>
                <a:cs typeface="Arial"/>
                <a:sym typeface="Arial"/>
              </a:defRPr>
            </a:lvl6pPr>
            <a:lvl7pPr marR="0" lvl="6" algn="l" rtl="0">
              <a:spcBef>
                <a:spcPts val="0"/>
              </a:spcBef>
              <a:spcAft>
                <a:spcPts val="0"/>
              </a:spcAft>
              <a:buSzPts val="1400"/>
              <a:buNone/>
              <a:defRPr sz="2700" b="1" i="0" u="none" strike="noStrike" cap="none">
                <a:solidFill>
                  <a:srgbClr val="000066"/>
                </a:solidFill>
                <a:latin typeface="Arial"/>
                <a:ea typeface="Arial"/>
                <a:cs typeface="Arial"/>
                <a:sym typeface="Arial"/>
              </a:defRPr>
            </a:lvl7pPr>
            <a:lvl8pPr marR="0" lvl="7" algn="l" rtl="0">
              <a:spcBef>
                <a:spcPts val="0"/>
              </a:spcBef>
              <a:spcAft>
                <a:spcPts val="0"/>
              </a:spcAft>
              <a:buSzPts val="1400"/>
              <a:buNone/>
              <a:defRPr sz="2700" b="1" i="0" u="none" strike="noStrike" cap="none">
                <a:solidFill>
                  <a:srgbClr val="000066"/>
                </a:solidFill>
                <a:latin typeface="Arial"/>
                <a:ea typeface="Arial"/>
                <a:cs typeface="Arial"/>
                <a:sym typeface="Arial"/>
              </a:defRPr>
            </a:lvl8pPr>
            <a:lvl9pPr marR="0" lvl="8" algn="l" rtl="0">
              <a:spcBef>
                <a:spcPts val="0"/>
              </a:spcBef>
              <a:spcAft>
                <a:spcPts val="0"/>
              </a:spcAft>
              <a:buSzPts val="1400"/>
              <a:buNone/>
              <a:defRPr sz="2700" b="1" i="0" u="none" strike="noStrike" cap="none">
                <a:solidFill>
                  <a:srgbClr val="000066"/>
                </a:solidFill>
                <a:latin typeface="Arial"/>
                <a:ea typeface="Arial"/>
                <a:cs typeface="Arial"/>
                <a:sym typeface="Arial"/>
              </a:defRPr>
            </a:lvl9pPr>
          </a:lstStyle>
          <a:p>
            <a:endParaRPr/>
          </a:p>
        </p:txBody>
      </p:sp>
      <p:sp>
        <p:nvSpPr>
          <p:cNvPr id="37" name="Google Shape;37;p5"/>
          <p:cNvSpPr txBox="1">
            <a:spLocks noGrp="1"/>
          </p:cNvSpPr>
          <p:nvPr>
            <p:ph type="body" idx="1"/>
          </p:nvPr>
        </p:nvSpPr>
        <p:spPr>
          <a:xfrm>
            <a:off x="685800" y="1485901"/>
            <a:ext cx="7772400" cy="2997389"/>
          </a:xfrm>
          <a:prstGeom prst="rect">
            <a:avLst/>
          </a:prstGeom>
          <a:noFill/>
          <a:ln>
            <a:noFill/>
          </a:ln>
        </p:spPr>
        <p:txBody>
          <a:bodyPr spcFirstLastPara="1"/>
          <a:lstStyle>
            <a:lvl1pPr marL="342900" marR="0" lvl="0" indent="-171450" algn="l" rtl="0">
              <a:spcBef>
                <a:spcPts val="270"/>
              </a:spcBef>
              <a:spcAft>
                <a:spcPts val="0"/>
              </a:spcAft>
              <a:buSzPts val="1400"/>
              <a:buNone/>
              <a:defRPr sz="1351" b="0" i="0" u="none" strike="noStrike" cap="none">
                <a:solidFill>
                  <a:schemeClr val="tx1"/>
                </a:solidFill>
                <a:latin typeface="Arial"/>
                <a:ea typeface="Arial"/>
                <a:cs typeface="Arial"/>
                <a:sym typeface="Arial"/>
              </a:defRPr>
            </a:lvl1pPr>
            <a:lvl2pPr marL="685800" marR="0" lvl="1" indent="-257222" algn="l" rtl="0">
              <a:spcBef>
                <a:spcPts val="270"/>
              </a:spcBef>
              <a:spcAft>
                <a:spcPts val="0"/>
              </a:spcAft>
              <a:buClr>
                <a:srgbClr val="002551"/>
              </a:buClr>
              <a:buSzPts val="1801"/>
              <a:buFont typeface="Arial"/>
              <a:buChar char="–"/>
              <a:defRPr sz="1351" b="0" i="0" u="none" strike="noStrike" cap="none">
                <a:solidFill>
                  <a:srgbClr val="002551"/>
                </a:solidFill>
                <a:latin typeface="Arial"/>
                <a:ea typeface="Arial"/>
                <a:cs typeface="Arial"/>
                <a:sym typeface="Arial"/>
              </a:defRPr>
            </a:lvl2pPr>
            <a:lvl3pPr marL="1028700" marR="0" lvl="2" indent="-257222" algn="l" rtl="0">
              <a:spcBef>
                <a:spcPts val="270"/>
              </a:spcBef>
              <a:spcAft>
                <a:spcPts val="0"/>
              </a:spcAft>
              <a:buClr>
                <a:srgbClr val="002551"/>
              </a:buClr>
              <a:buSzPts val="1801"/>
              <a:buFont typeface="Arial"/>
              <a:buChar char="•"/>
              <a:defRPr sz="1351" b="0" i="0" u="none" strike="noStrike" cap="none">
                <a:solidFill>
                  <a:srgbClr val="002551"/>
                </a:solidFill>
                <a:latin typeface="Arial"/>
                <a:ea typeface="Arial"/>
                <a:cs typeface="Arial"/>
                <a:sym typeface="Arial"/>
              </a:defRPr>
            </a:lvl3pPr>
            <a:lvl4pPr marL="1371600" marR="0" lvl="3" indent="-257222" algn="l" rtl="0">
              <a:spcBef>
                <a:spcPts val="270"/>
              </a:spcBef>
              <a:spcAft>
                <a:spcPts val="0"/>
              </a:spcAft>
              <a:buClr>
                <a:srgbClr val="002551"/>
              </a:buClr>
              <a:buSzPts val="1801"/>
              <a:buFont typeface="Arial"/>
              <a:buChar char="–"/>
              <a:defRPr sz="1351" b="0" i="0" u="none" strike="noStrike" cap="none">
                <a:solidFill>
                  <a:srgbClr val="002551"/>
                </a:solidFill>
                <a:latin typeface="Arial"/>
                <a:ea typeface="Arial"/>
                <a:cs typeface="Arial"/>
                <a:sym typeface="Arial"/>
              </a:defRPr>
            </a:lvl4pPr>
            <a:lvl5pPr marL="1714500" marR="0" lvl="4" indent="-257222" algn="l" rtl="0">
              <a:spcBef>
                <a:spcPts val="270"/>
              </a:spcBef>
              <a:spcAft>
                <a:spcPts val="0"/>
              </a:spcAft>
              <a:buClr>
                <a:srgbClr val="002551"/>
              </a:buClr>
              <a:buSzPts val="1801"/>
              <a:buFont typeface="Arial"/>
              <a:buChar char="»"/>
              <a:defRPr sz="1351" b="0" i="0" u="none" strike="noStrike" cap="none">
                <a:solidFill>
                  <a:srgbClr val="002551"/>
                </a:solidFill>
                <a:latin typeface="Arial"/>
                <a:ea typeface="Arial"/>
                <a:cs typeface="Arial"/>
                <a:sym typeface="Arial"/>
              </a:defRPr>
            </a:lvl5pPr>
            <a:lvl6pPr marL="2057400" marR="0" lvl="5" indent="-266700" algn="l" rtl="0">
              <a:spcBef>
                <a:spcPts val="300"/>
              </a:spcBef>
              <a:spcAft>
                <a:spcPts val="0"/>
              </a:spcAft>
              <a:buClr>
                <a:srgbClr val="666666"/>
              </a:buClr>
              <a:buSzPts val="2000"/>
              <a:buFont typeface="Arial"/>
              <a:buChar char="»"/>
              <a:defRPr sz="1500" b="0" i="0" u="none" strike="noStrike" cap="none">
                <a:solidFill>
                  <a:srgbClr val="666666"/>
                </a:solidFill>
                <a:latin typeface="Arial"/>
                <a:ea typeface="Arial"/>
                <a:cs typeface="Arial"/>
                <a:sym typeface="Arial"/>
              </a:defRPr>
            </a:lvl6pPr>
            <a:lvl7pPr marL="2400300" marR="0" lvl="6" indent="-266700" algn="l" rtl="0">
              <a:spcBef>
                <a:spcPts val="300"/>
              </a:spcBef>
              <a:spcAft>
                <a:spcPts val="0"/>
              </a:spcAft>
              <a:buClr>
                <a:srgbClr val="666666"/>
              </a:buClr>
              <a:buSzPts val="2000"/>
              <a:buFont typeface="Arial"/>
              <a:buChar char="»"/>
              <a:defRPr sz="1500" b="0" i="0" u="none" strike="noStrike" cap="none">
                <a:solidFill>
                  <a:srgbClr val="666666"/>
                </a:solidFill>
                <a:latin typeface="Arial"/>
                <a:ea typeface="Arial"/>
                <a:cs typeface="Arial"/>
                <a:sym typeface="Arial"/>
              </a:defRPr>
            </a:lvl7pPr>
            <a:lvl8pPr marL="2743200" marR="0" lvl="7" indent="-266700" algn="l" rtl="0">
              <a:spcBef>
                <a:spcPts val="300"/>
              </a:spcBef>
              <a:spcAft>
                <a:spcPts val="0"/>
              </a:spcAft>
              <a:buClr>
                <a:srgbClr val="666666"/>
              </a:buClr>
              <a:buSzPts val="2000"/>
              <a:buFont typeface="Arial"/>
              <a:buChar char="»"/>
              <a:defRPr sz="1500" b="0" i="0" u="none" strike="noStrike" cap="none">
                <a:solidFill>
                  <a:srgbClr val="666666"/>
                </a:solidFill>
                <a:latin typeface="Arial"/>
                <a:ea typeface="Arial"/>
                <a:cs typeface="Arial"/>
                <a:sym typeface="Arial"/>
              </a:defRPr>
            </a:lvl8pPr>
            <a:lvl9pPr marL="3086100" marR="0" lvl="8" indent="-266700" algn="l" rtl="0">
              <a:spcBef>
                <a:spcPts val="300"/>
              </a:spcBef>
              <a:spcAft>
                <a:spcPts val="0"/>
              </a:spcAft>
              <a:buClr>
                <a:srgbClr val="666666"/>
              </a:buClr>
              <a:buSzPts val="2000"/>
              <a:buFont typeface="Arial"/>
              <a:buChar char="»"/>
              <a:defRPr sz="1500" b="0" i="0" u="none" strike="noStrike" cap="none">
                <a:solidFill>
                  <a:srgbClr val="666666"/>
                </a:solidFill>
                <a:latin typeface="Arial"/>
                <a:ea typeface="Arial"/>
                <a:cs typeface="Arial"/>
                <a:sym typeface="Arial"/>
              </a:defRPr>
            </a:lvl9pPr>
          </a:lstStyle>
          <a:p>
            <a:endParaRPr/>
          </a:p>
        </p:txBody>
      </p:sp>
      <p:sp>
        <p:nvSpPr>
          <p:cNvPr id="4" name="Google Shape;38;p5">
            <a:extLst>
              <a:ext uri="{FF2B5EF4-FFF2-40B4-BE49-F238E27FC236}">
                <a16:creationId xmlns:a16="http://schemas.microsoft.com/office/drawing/2014/main" id="{D950D5CE-EC94-D244-87F8-730202F9F889}"/>
              </a:ext>
            </a:extLst>
          </p:cNvPr>
          <p:cNvSpPr txBox="1">
            <a:spLocks noGrp="1" noChangeArrowheads="1"/>
          </p:cNvSpPr>
          <p:nvPr>
            <p:ph type="dt" idx="10"/>
          </p:nvPr>
        </p:nvSpPr>
        <p:spPr bwMode="auto">
          <a:xfrm>
            <a:off x="6858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anose="020B0604020202020204" pitchFamily="34" charset="0"/>
              <a:buNone/>
              <a:defRPr/>
            </a:lvl1pPr>
          </a:lstStyle>
          <a:p>
            <a:pPr>
              <a:defRPr/>
            </a:pPr>
            <a:endParaRPr lang="en-US" altLang="en-US"/>
          </a:p>
        </p:txBody>
      </p:sp>
      <p:sp>
        <p:nvSpPr>
          <p:cNvPr id="5" name="Google Shape;39;p5">
            <a:extLst>
              <a:ext uri="{FF2B5EF4-FFF2-40B4-BE49-F238E27FC236}">
                <a16:creationId xmlns:a16="http://schemas.microsoft.com/office/drawing/2014/main" id="{3BA81D9C-880E-0042-B249-7E03FE298D7A}"/>
              </a:ext>
            </a:extLst>
          </p:cNvPr>
          <p:cNvSpPr txBox="1">
            <a:spLocks noGrp="1" noChangeArrowheads="1"/>
          </p:cNvSpPr>
          <p:nvPr>
            <p:ph type="ftr" idx="11"/>
          </p:nvPr>
        </p:nvSpPr>
        <p:spPr bwMode="auto">
          <a:xfrm>
            <a:off x="3124200" y="4686300"/>
            <a:ext cx="28956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ctr" eaLnBrk="1" hangingPunct="1">
              <a:buClr>
                <a:srgbClr val="000000"/>
              </a:buClr>
              <a:buSzPts val="1400"/>
              <a:buFont typeface="Arial" panose="020B0604020202020204" pitchFamily="34" charset="0"/>
              <a:buNone/>
              <a:defRPr/>
            </a:lvl1pPr>
          </a:lstStyle>
          <a:p>
            <a:pPr>
              <a:defRPr/>
            </a:pPr>
            <a:endParaRPr lang="en-US" altLang="en-US"/>
          </a:p>
        </p:txBody>
      </p:sp>
      <p:sp>
        <p:nvSpPr>
          <p:cNvPr id="6" name="Google Shape;40;p5">
            <a:extLst>
              <a:ext uri="{FF2B5EF4-FFF2-40B4-BE49-F238E27FC236}">
                <a16:creationId xmlns:a16="http://schemas.microsoft.com/office/drawing/2014/main" id="{C5265A45-FF8E-6C44-8162-63268FF8CC82}"/>
              </a:ext>
            </a:extLst>
          </p:cNvPr>
          <p:cNvSpPr txBox="1">
            <a:spLocks noGrp="1" noChangeArrowheads="1"/>
          </p:cNvSpPr>
          <p:nvPr>
            <p:ph type="sldNum" idx="12"/>
          </p:nvPr>
        </p:nvSpPr>
        <p:spPr bwMode="auto">
          <a:xfrm>
            <a:off x="65532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r" eaLnBrk="1" hangingPunct="1">
              <a:buClr>
                <a:srgbClr val="000000"/>
              </a:buClr>
              <a:buFont typeface="Arial" panose="020B0604020202020204" pitchFamily="34" charset="0"/>
              <a:buNone/>
              <a:defRPr/>
            </a:lvl1pPr>
          </a:lstStyle>
          <a:p>
            <a:pPr>
              <a:defRPr/>
            </a:pPr>
            <a:fld id="{C99BCB13-2259-3249-9BB4-0B04E3A1E178}" type="slidenum">
              <a:rPr lang="en-GB" altLang="en-US"/>
              <a:pPr>
                <a:defRPr/>
              </a:pPr>
              <a:t>‹#›</a:t>
            </a:fld>
            <a:endParaRPr lang="en-US" altLang="en-US"/>
          </a:p>
        </p:txBody>
      </p:sp>
    </p:spTree>
    <p:extLst>
      <p:ext uri="{BB962C8B-B14F-4D97-AF65-F5344CB8AC3E}">
        <p14:creationId xmlns:p14="http://schemas.microsoft.com/office/powerpoint/2010/main" val="24856633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spTree>
      <p:nvGrpSpPr>
        <p:cNvPr id="1" name="Shape 57"/>
        <p:cNvGrpSpPr/>
        <p:nvPr/>
      </p:nvGrpSpPr>
      <p:grpSpPr>
        <a:xfrm>
          <a:off x="0" y="0"/>
          <a:ext cx="0" cy="0"/>
          <a:chOff x="0" y="0"/>
          <a:chExt cx="0" cy="0"/>
        </a:xfrm>
      </p:grpSpPr>
      <p:sp>
        <p:nvSpPr>
          <p:cNvPr id="4" name="Google Shape;291;p42">
            <a:extLst>
              <a:ext uri="{FF2B5EF4-FFF2-40B4-BE49-F238E27FC236}">
                <a16:creationId xmlns:a16="http://schemas.microsoft.com/office/drawing/2014/main" id="{3EEFF7BE-B603-5542-9CBB-505A4E21A1A9}"/>
              </a:ext>
            </a:extLst>
          </p:cNvPr>
          <p:cNvSpPr txBox="1">
            <a:spLocks noChangeArrowheads="1"/>
          </p:cNvSpPr>
          <p:nvPr userDrawn="1"/>
        </p:nvSpPr>
        <p:spPr bwMode="auto">
          <a:xfrm>
            <a:off x="1550194" y="426244"/>
            <a:ext cx="6908006" cy="809625"/>
          </a:xfrm>
          <a:prstGeom prst="rect">
            <a:avLst/>
          </a:prstGeom>
          <a:solidFill>
            <a:srgbClr val="CD645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defRPr/>
            </a:pPr>
            <a:endParaRPr lang="en-GB" altLang="en-US" sz="2700" b="1">
              <a:solidFill>
                <a:schemeClr val="bg1"/>
              </a:solidFill>
            </a:endParaRPr>
          </a:p>
        </p:txBody>
      </p:sp>
      <p:sp>
        <p:nvSpPr>
          <p:cNvPr id="5" name="TextBox 11">
            <a:extLst>
              <a:ext uri="{FF2B5EF4-FFF2-40B4-BE49-F238E27FC236}">
                <a16:creationId xmlns:a16="http://schemas.microsoft.com/office/drawing/2014/main" id="{2EB261B5-33F2-FD48-8D4E-0B2F96EE3D3B}"/>
              </a:ext>
            </a:extLst>
          </p:cNvPr>
          <p:cNvSpPr txBox="1">
            <a:spLocks noChangeArrowheads="1"/>
          </p:cNvSpPr>
          <p:nvPr userDrawn="1"/>
        </p:nvSpPr>
        <p:spPr bwMode="auto">
          <a:xfrm>
            <a:off x="685800" y="426244"/>
            <a:ext cx="864394" cy="8540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endParaRPr lang="en-GB" altLang="en-US" sz="4950" b="1">
              <a:solidFill>
                <a:schemeClr val="bg1"/>
              </a:solidFill>
              <a:latin typeface="Adobe Song Std L" panose="02020300000000000000" pitchFamily="18" charset="-128"/>
              <a:ea typeface="Adobe Song Std L" panose="02020300000000000000" pitchFamily="18" charset="-128"/>
            </a:endParaRPr>
          </a:p>
        </p:txBody>
      </p:sp>
      <p:cxnSp>
        <p:nvCxnSpPr>
          <p:cNvPr id="6" name="Google Shape;15;p1">
            <a:extLst>
              <a:ext uri="{FF2B5EF4-FFF2-40B4-BE49-F238E27FC236}">
                <a16:creationId xmlns:a16="http://schemas.microsoft.com/office/drawing/2014/main" id="{E8866A31-5EB2-A041-91C6-B358467456DC}"/>
              </a:ext>
            </a:extLst>
          </p:cNvPr>
          <p:cNvCxnSpPr>
            <a:cxnSpLocks/>
          </p:cNvCxnSpPr>
          <p:nvPr userDrawn="1"/>
        </p:nvCxnSpPr>
        <p:spPr bwMode="auto">
          <a:xfrm>
            <a:off x="685800" y="417910"/>
            <a:ext cx="7772400" cy="0"/>
          </a:xfrm>
          <a:prstGeom prst="straightConnector1">
            <a:avLst/>
          </a:prstGeom>
          <a:noFill/>
          <a:ln w="28575">
            <a:solidFill>
              <a:srgbClr val="00788C"/>
            </a:solidFill>
            <a:round/>
            <a:headEnd/>
            <a:tailEnd/>
          </a:ln>
          <a:extLst>
            <a:ext uri="{909E8E84-426E-40DD-AFC4-6F175D3DCCD1}">
              <a14:hiddenFill xmlns:a14="http://schemas.microsoft.com/office/drawing/2010/main">
                <a:noFill/>
              </a14:hiddenFill>
            </a:ext>
          </a:extLst>
        </p:spPr>
      </p:cxnSp>
      <p:sp>
        <p:nvSpPr>
          <p:cNvPr id="7" name="Title 1">
            <a:extLst>
              <a:ext uri="{FF2B5EF4-FFF2-40B4-BE49-F238E27FC236}">
                <a16:creationId xmlns:a16="http://schemas.microsoft.com/office/drawing/2014/main" id="{CEC43881-DFD3-D04D-B6DF-9327CCBBB0C7}"/>
              </a:ext>
            </a:extLst>
          </p:cNvPr>
          <p:cNvSpPr txBox="1">
            <a:spLocks/>
          </p:cNvSpPr>
          <p:nvPr userDrawn="1"/>
        </p:nvSpPr>
        <p:spPr>
          <a:xfrm>
            <a:off x="685800" y="423916"/>
            <a:ext cx="864394" cy="809624"/>
          </a:xfrm>
          <a:prstGeom prst="rect">
            <a:avLst/>
          </a:prstGeom>
        </p:spPr>
        <p:txBody>
          <a:bodyPr anchor="ctr"/>
          <a:lstStyle>
            <a:lvl1pPr algn="l" defTabSz="914400" rtl="0" eaLnBrk="1" latinLnBrk="0" hangingPunct="1">
              <a:lnSpc>
                <a:spcPct val="90000"/>
              </a:lnSpc>
              <a:spcBef>
                <a:spcPct val="0"/>
              </a:spcBef>
              <a:buNone/>
              <a:defRPr sz="3300" b="1" kern="1200">
                <a:solidFill>
                  <a:schemeClr val="tx1"/>
                </a:solidFill>
                <a:latin typeface="+mj-lt"/>
                <a:ea typeface="+mj-ea"/>
                <a:cs typeface="+mj-cs"/>
              </a:defRPr>
            </a:lvl1pPr>
          </a:lstStyle>
          <a:p>
            <a:pPr algn="ctr" fontAlgn="auto">
              <a:lnSpc>
                <a:spcPct val="100000"/>
              </a:lnSpc>
              <a:spcAft>
                <a:spcPts val="0"/>
              </a:spcAft>
              <a:defRPr/>
            </a:pPr>
            <a:endParaRPr lang="en-US" sz="4950">
              <a:solidFill>
                <a:schemeClr val="bg1"/>
              </a:solidFill>
              <a:latin typeface="+mn-lt"/>
              <a:ea typeface="Adobe Song Std L" panose="02020300000000000000" pitchFamily="18" charset="-128"/>
              <a:sym typeface="Arial"/>
            </a:endParaRPr>
          </a:p>
        </p:txBody>
      </p:sp>
      <p:sp>
        <p:nvSpPr>
          <p:cNvPr id="8" name="Google Shape;60;p8">
            <a:extLst>
              <a:ext uri="{FF2B5EF4-FFF2-40B4-BE49-F238E27FC236}">
                <a16:creationId xmlns:a16="http://schemas.microsoft.com/office/drawing/2014/main" id="{DC895E93-A73C-0C45-A5ED-6E8980507789}"/>
              </a:ext>
            </a:extLst>
          </p:cNvPr>
          <p:cNvSpPr txBox="1">
            <a:spLocks noGrp="1" noChangeArrowheads="1"/>
          </p:cNvSpPr>
          <p:nvPr>
            <p:ph type="dt" idx="10"/>
          </p:nvPr>
        </p:nvSpPr>
        <p:spPr bwMode="auto">
          <a:xfrm>
            <a:off x="6858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anose="020B0604020202020204" pitchFamily="34" charset="0"/>
              <a:buNone/>
              <a:defRPr/>
            </a:lvl1pPr>
          </a:lstStyle>
          <a:p>
            <a:pPr>
              <a:defRPr/>
            </a:pPr>
            <a:endParaRPr lang="en-US" altLang="en-US"/>
          </a:p>
        </p:txBody>
      </p:sp>
      <p:sp>
        <p:nvSpPr>
          <p:cNvPr id="9" name="Google Shape;61;p8">
            <a:extLst>
              <a:ext uri="{FF2B5EF4-FFF2-40B4-BE49-F238E27FC236}">
                <a16:creationId xmlns:a16="http://schemas.microsoft.com/office/drawing/2014/main" id="{9F4D0DBE-B704-A142-9B7E-4C940BE4BA2E}"/>
              </a:ext>
            </a:extLst>
          </p:cNvPr>
          <p:cNvSpPr txBox="1">
            <a:spLocks noGrp="1" noChangeArrowheads="1"/>
          </p:cNvSpPr>
          <p:nvPr>
            <p:ph type="ftr" idx="11"/>
          </p:nvPr>
        </p:nvSpPr>
        <p:spPr bwMode="auto">
          <a:xfrm>
            <a:off x="3124200" y="4686300"/>
            <a:ext cx="28956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ctr" eaLnBrk="1" hangingPunct="1">
              <a:buClr>
                <a:srgbClr val="000000"/>
              </a:buClr>
              <a:buSzPts val="1400"/>
              <a:buFont typeface="Arial" panose="020B0604020202020204" pitchFamily="34" charset="0"/>
              <a:buNone/>
              <a:defRPr/>
            </a:lvl1pPr>
          </a:lstStyle>
          <a:p>
            <a:pPr>
              <a:defRPr/>
            </a:pPr>
            <a:endParaRPr lang="en-US" altLang="en-US"/>
          </a:p>
        </p:txBody>
      </p:sp>
      <p:sp>
        <p:nvSpPr>
          <p:cNvPr id="10" name="Google Shape;62;p8">
            <a:extLst>
              <a:ext uri="{FF2B5EF4-FFF2-40B4-BE49-F238E27FC236}">
                <a16:creationId xmlns:a16="http://schemas.microsoft.com/office/drawing/2014/main" id="{3DA7354A-615E-0542-B515-D19C57DD858E}"/>
              </a:ext>
            </a:extLst>
          </p:cNvPr>
          <p:cNvSpPr txBox="1">
            <a:spLocks noGrp="1" noChangeArrowheads="1"/>
          </p:cNvSpPr>
          <p:nvPr>
            <p:ph type="sldNum" idx="12"/>
          </p:nvPr>
        </p:nvSpPr>
        <p:spPr bwMode="auto">
          <a:xfrm>
            <a:off x="65532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r" eaLnBrk="1" hangingPunct="1">
              <a:buClr>
                <a:srgbClr val="000000"/>
              </a:buClr>
              <a:buFont typeface="Arial" panose="020B0604020202020204" pitchFamily="34" charset="0"/>
              <a:buNone/>
              <a:defRPr/>
            </a:lvl1pPr>
          </a:lstStyle>
          <a:p>
            <a:pPr>
              <a:defRPr/>
            </a:pPr>
            <a:fld id="{9ABA83CD-4E7F-D84D-90F1-6EBC706F3895}" type="slidenum">
              <a:rPr lang="en-GB" altLang="en-US"/>
              <a:pPr>
                <a:defRPr/>
              </a:pPr>
              <a:t>‹#›</a:t>
            </a:fld>
            <a:endParaRPr lang="en-US" altLang="en-US"/>
          </a:p>
        </p:txBody>
      </p:sp>
      <p:sp>
        <p:nvSpPr>
          <p:cNvPr id="11" name="Google Shape;58;p8">
            <a:extLst>
              <a:ext uri="{FF2B5EF4-FFF2-40B4-BE49-F238E27FC236}">
                <a16:creationId xmlns:a16="http://schemas.microsoft.com/office/drawing/2014/main" id="{FCA603FE-FA52-45D8-B826-072DCFDD21FE}"/>
              </a:ext>
            </a:extLst>
          </p:cNvPr>
          <p:cNvSpPr txBox="1">
            <a:spLocks noGrp="1"/>
          </p:cNvSpPr>
          <p:nvPr>
            <p:ph type="title"/>
          </p:nvPr>
        </p:nvSpPr>
        <p:spPr>
          <a:xfrm>
            <a:off x="685799" y="1515995"/>
            <a:ext cx="7772400" cy="976829"/>
          </a:xfrm>
          <a:prstGeom prst="rect">
            <a:avLst/>
          </a:prstGeom>
          <a:noFill/>
          <a:ln>
            <a:noFill/>
          </a:ln>
        </p:spPr>
        <p:txBody>
          <a:bodyPr spcFirstLastPara="1" anchor="ctr"/>
          <a:lstStyle>
            <a:lvl1pPr marR="0" lvl="0" algn="l" rtl="0">
              <a:spcBef>
                <a:spcPts val="0"/>
              </a:spcBef>
              <a:spcAft>
                <a:spcPts val="0"/>
              </a:spcAft>
              <a:buSzPts val="1400"/>
              <a:buNone/>
              <a:defRPr sz="3300" b="1" i="0" u="none" strike="noStrike" cap="none">
                <a:solidFill>
                  <a:schemeClr val="tx1"/>
                </a:solidFill>
                <a:latin typeface="Arial"/>
                <a:ea typeface="Arial"/>
                <a:cs typeface="Arial"/>
                <a:sym typeface="Arial"/>
              </a:defRPr>
            </a:lvl1pPr>
            <a:lvl2pPr marR="0" lvl="1" algn="l" rtl="0">
              <a:spcBef>
                <a:spcPts val="0"/>
              </a:spcBef>
              <a:spcAft>
                <a:spcPts val="0"/>
              </a:spcAft>
              <a:buSzPts val="1400"/>
              <a:buNone/>
              <a:defRPr sz="2700" b="1" i="0" u="none" strike="noStrike" cap="none">
                <a:solidFill>
                  <a:srgbClr val="000066"/>
                </a:solidFill>
                <a:latin typeface="Arial"/>
                <a:ea typeface="Arial"/>
                <a:cs typeface="Arial"/>
                <a:sym typeface="Arial"/>
              </a:defRPr>
            </a:lvl2pPr>
            <a:lvl3pPr marR="0" lvl="2" algn="l" rtl="0">
              <a:spcBef>
                <a:spcPts val="0"/>
              </a:spcBef>
              <a:spcAft>
                <a:spcPts val="0"/>
              </a:spcAft>
              <a:buSzPts val="1400"/>
              <a:buNone/>
              <a:defRPr sz="2700" b="1" i="0" u="none" strike="noStrike" cap="none">
                <a:solidFill>
                  <a:srgbClr val="000066"/>
                </a:solidFill>
                <a:latin typeface="Arial"/>
                <a:ea typeface="Arial"/>
                <a:cs typeface="Arial"/>
                <a:sym typeface="Arial"/>
              </a:defRPr>
            </a:lvl3pPr>
            <a:lvl4pPr marR="0" lvl="3" algn="l" rtl="0">
              <a:spcBef>
                <a:spcPts val="0"/>
              </a:spcBef>
              <a:spcAft>
                <a:spcPts val="0"/>
              </a:spcAft>
              <a:buSzPts val="1400"/>
              <a:buNone/>
              <a:defRPr sz="2700" b="1" i="0" u="none" strike="noStrike" cap="none">
                <a:solidFill>
                  <a:srgbClr val="000066"/>
                </a:solidFill>
                <a:latin typeface="Arial"/>
                <a:ea typeface="Arial"/>
                <a:cs typeface="Arial"/>
                <a:sym typeface="Arial"/>
              </a:defRPr>
            </a:lvl4pPr>
            <a:lvl5pPr marR="0" lvl="4" algn="l" rtl="0">
              <a:spcBef>
                <a:spcPts val="0"/>
              </a:spcBef>
              <a:spcAft>
                <a:spcPts val="0"/>
              </a:spcAft>
              <a:buSzPts val="1400"/>
              <a:buNone/>
              <a:defRPr sz="2700" b="1" i="0" u="none" strike="noStrike" cap="none">
                <a:solidFill>
                  <a:srgbClr val="000066"/>
                </a:solidFill>
                <a:latin typeface="Arial"/>
                <a:ea typeface="Arial"/>
                <a:cs typeface="Arial"/>
                <a:sym typeface="Arial"/>
              </a:defRPr>
            </a:lvl5pPr>
            <a:lvl6pPr marR="0" lvl="5" algn="l" rtl="0">
              <a:spcBef>
                <a:spcPts val="0"/>
              </a:spcBef>
              <a:spcAft>
                <a:spcPts val="0"/>
              </a:spcAft>
              <a:buSzPts val="1400"/>
              <a:buNone/>
              <a:defRPr sz="2700" b="1" i="0" u="none" strike="noStrike" cap="none">
                <a:solidFill>
                  <a:srgbClr val="000066"/>
                </a:solidFill>
                <a:latin typeface="Arial"/>
                <a:ea typeface="Arial"/>
                <a:cs typeface="Arial"/>
                <a:sym typeface="Arial"/>
              </a:defRPr>
            </a:lvl6pPr>
            <a:lvl7pPr marR="0" lvl="6" algn="l" rtl="0">
              <a:spcBef>
                <a:spcPts val="0"/>
              </a:spcBef>
              <a:spcAft>
                <a:spcPts val="0"/>
              </a:spcAft>
              <a:buSzPts val="1400"/>
              <a:buNone/>
              <a:defRPr sz="2700" b="1" i="0" u="none" strike="noStrike" cap="none">
                <a:solidFill>
                  <a:srgbClr val="000066"/>
                </a:solidFill>
                <a:latin typeface="Arial"/>
                <a:ea typeface="Arial"/>
                <a:cs typeface="Arial"/>
                <a:sym typeface="Arial"/>
              </a:defRPr>
            </a:lvl7pPr>
            <a:lvl8pPr marR="0" lvl="7" algn="l" rtl="0">
              <a:spcBef>
                <a:spcPts val="0"/>
              </a:spcBef>
              <a:spcAft>
                <a:spcPts val="0"/>
              </a:spcAft>
              <a:buSzPts val="1400"/>
              <a:buNone/>
              <a:defRPr sz="2700" b="1" i="0" u="none" strike="noStrike" cap="none">
                <a:solidFill>
                  <a:srgbClr val="000066"/>
                </a:solidFill>
                <a:latin typeface="Arial"/>
                <a:ea typeface="Arial"/>
                <a:cs typeface="Arial"/>
                <a:sym typeface="Arial"/>
              </a:defRPr>
            </a:lvl8pPr>
            <a:lvl9pPr marR="0" lvl="8" algn="l" rtl="0">
              <a:spcBef>
                <a:spcPts val="0"/>
              </a:spcBef>
              <a:spcAft>
                <a:spcPts val="0"/>
              </a:spcAft>
              <a:buSzPts val="1400"/>
              <a:buNone/>
              <a:defRPr sz="2700" b="1" i="0" u="none" strike="noStrike" cap="none">
                <a:solidFill>
                  <a:srgbClr val="000066"/>
                </a:solidFill>
                <a:latin typeface="Arial"/>
                <a:ea typeface="Arial"/>
                <a:cs typeface="Arial"/>
                <a:sym typeface="Arial"/>
              </a:defRPr>
            </a:lvl9pPr>
          </a:lstStyle>
          <a:p>
            <a:endParaRPr/>
          </a:p>
        </p:txBody>
      </p:sp>
      <p:sp>
        <p:nvSpPr>
          <p:cNvPr id="12" name="Google Shape;59;p8">
            <a:extLst>
              <a:ext uri="{FF2B5EF4-FFF2-40B4-BE49-F238E27FC236}">
                <a16:creationId xmlns:a16="http://schemas.microsoft.com/office/drawing/2014/main" id="{87D77CD7-F332-49D6-8899-2FD9940CD7A9}"/>
              </a:ext>
            </a:extLst>
          </p:cNvPr>
          <p:cNvSpPr txBox="1">
            <a:spLocks noGrp="1"/>
          </p:cNvSpPr>
          <p:nvPr>
            <p:ph type="body" idx="1"/>
          </p:nvPr>
        </p:nvSpPr>
        <p:spPr>
          <a:xfrm>
            <a:off x="685799" y="2768428"/>
            <a:ext cx="7772400" cy="814334"/>
          </a:xfrm>
          <a:prstGeom prst="rect">
            <a:avLst/>
          </a:prstGeom>
          <a:noFill/>
          <a:ln>
            <a:noFill/>
          </a:ln>
        </p:spPr>
        <p:txBody>
          <a:bodyPr spcFirstLastPara="1" anchor="ctr"/>
          <a:lstStyle>
            <a:lvl1pPr marL="0" marR="0" lvl="0" indent="0" algn="l" rtl="0">
              <a:spcBef>
                <a:spcPts val="0"/>
              </a:spcBef>
              <a:spcAft>
                <a:spcPts val="0"/>
              </a:spcAft>
              <a:buClr>
                <a:srgbClr val="000066"/>
              </a:buClr>
              <a:buSzPts val="2000"/>
              <a:buFont typeface="Arial"/>
              <a:buNone/>
              <a:defRPr sz="1950" b="0" i="0" u="none" strike="noStrike" cap="none">
                <a:solidFill>
                  <a:schemeClr val="tx1"/>
                </a:solidFill>
                <a:latin typeface="Arial"/>
                <a:ea typeface="Arial"/>
                <a:cs typeface="Arial"/>
                <a:sym typeface="Arial"/>
              </a:defRPr>
            </a:lvl1pPr>
            <a:lvl2pPr marL="685800" marR="0" lvl="1" indent="-171450" algn="l" rtl="0">
              <a:spcBef>
                <a:spcPts val="270"/>
              </a:spcBef>
              <a:spcAft>
                <a:spcPts val="0"/>
              </a:spcAft>
              <a:buClr>
                <a:srgbClr val="666666"/>
              </a:buClr>
              <a:buSzPts val="1801"/>
              <a:buFont typeface="Arial"/>
              <a:buNone/>
              <a:defRPr sz="1351" b="0" i="0" u="none" strike="noStrike" cap="none">
                <a:solidFill>
                  <a:srgbClr val="666666"/>
                </a:solidFill>
                <a:latin typeface="Arial"/>
                <a:ea typeface="Arial"/>
                <a:cs typeface="Arial"/>
                <a:sym typeface="Arial"/>
              </a:defRPr>
            </a:lvl2pPr>
            <a:lvl3pPr marL="1028700" marR="0" lvl="2" indent="-171450" algn="l" rtl="0">
              <a:spcBef>
                <a:spcPts val="240"/>
              </a:spcBef>
              <a:spcAft>
                <a:spcPts val="0"/>
              </a:spcAft>
              <a:buClr>
                <a:srgbClr val="000066"/>
              </a:buClr>
              <a:buSzPts val="1600"/>
              <a:buFont typeface="Arial"/>
              <a:buNone/>
              <a:defRPr sz="1200" b="0" i="0" u="none" strike="noStrike" cap="none">
                <a:solidFill>
                  <a:srgbClr val="666666"/>
                </a:solidFill>
                <a:latin typeface="Arial"/>
                <a:ea typeface="Arial"/>
                <a:cs typeface="Arial"/>
                <a:sym typeface="Arial"/>
              </a:defRPr>
            </a:lvl3pPr>
            <a:lvl4pPr marL="1371600" marR="0" lvl="3"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4pPr>
            <a:lvl5pPr marL="1714500" marR="0" lvl="4"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5pPr>
            <a:lvl6pPr marL="2057400" marR="0" lvl="5"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6pPr>
            <a:lvl7pPr marL="2400300" marR="0" lvl="6"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7pPr>
            <a:lvl8pPr marL="2743200" marR="0" lvl="7"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8pPr>
            <a:lvl9pPr marL="3086100" marR="0" lvl="8"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9pPr>
          </a:lstStyle>
          <a:p>
            <a:endParaRPr/>
          </a:p>
        </p:txBody>
      </p:sp>
      <p:sp>
        <p:nvSpPr>
          <p:cNvPr id="13" name="Google Shape;59;p8">
            <a:extLst>
              <a:ext uri="{FF2B5EF4-FFF2-40B4-BE49-F238E27FC236}">
                <a16:creationId xmlns:a16="http://schemas.microsoft.com/office/drawing/2014/main" id="{D1F7DE20-BBA1-4FFD-8233-55E3F6BA64A5}"/>
              </a:ext>
            </a:extLst>
          </p:cNvPr>
          <p:cNvSpPr txBox="1">
            <a:spLocks noGrp="1"/>
          </p:cNvSpPr>
          <p:nvPr>
            <p:ph type="body" idx="13"/>
          </p:nvPr>
        </p:nvSpPr>
        <p:spPr>
          <a:xfrm>
            <a:off x="1550194" y="409577"/>
            <a:ext cx="6908005" cy="814334"/>
          </a:xfrm>
          <a:prstGeom prst="rect">
            <a:avLst/>
          </a:prstGeom>
          <a:noFill/>
          <a:ln>
            <a:noFill/>
          </a:ln>
        </p:spPr>
        <p:txBody>
          <a:bodyPr spcFirstLastPara="1" anchor="ctr"/>
          <a:lstStyle>
            <a:lvl1pPr marL="0" marR="0" lvl="0" indent="0" algn="l" rtl="0">
              <a:spcBef>
                <a:spcPts val="0"/>
              </a:spcBef>
              <a:spcAft>
                <a:spcPts val="0"/>
              </a:spcAft>
              <a:buClr>
                <a:srgbClr val="000066"/>
              </a:buClr>
              <a:buSzPts val="2000"/>
              <a:buFont typeface="Arial"/>
              <a:buNone/>
              <a:defRPr sz="3300" b="1" i="0" u="none" strike="noStrike" cap="none">
                <a:solidFill>
                  <a:schemeClr val="bg1"/>
                </a:solidFill>
                <a:latin typeface="Arial"/>
                <a:ea typeface="Arial"/>
                <a:cs typeface="Arial"/>
                <a:sym typeface="Arial"/>
              </a:defRPr>
            </a:lvl1pPr>
            <a:lvl2pPr marL="685800" marR="0" lvl="1" indent="-171450" algn="l" rtl="0">
              <a:spcBef>
                <a:spcPts val="270"/>
              </a:spcBef>
              <a:spcAft>
                <a:spcPts val="0"/>
              </a:spcAft>
              <a:buClr>
                <a:srgbClr val="666666"/>
              </a:buClr>
              <a:buSzPts val="1801"/>
              <a:buFont typeface="Arial"/>
              <a:buNone/>
              <a:defRPr sz="1351" b="0" i="0" u="none" strike="noStrike" cap="none">
                <a:solidFill>
                  <a:srgbClr val="666666"/>
                </a:solidFill>
                <a:latin typeface="Arial"/>
                <a:ea typeface="Arial"/>
                <a:cs typeface="Arial"/>
                <a:sym typeface="Arial"/>
              </a:defRPr>
            </a:lvl2pPr>
            <a:lvl3pPr marL="1028700" marR="0" lvl="2" indent="-171450" algn="l" rtl="0">
              <a:spcBef>
                <a:spcPts val="240"/>
              </a:spcBef>
              <a:spcAft>
                <a:spcPts val="0"/>
              </a:spcAft>
              <a:buClr>
                <a:srgbClr val="000066"/>
              </a:buClr>
              <a:buSzPts val="1600"/>
              <a:buFont typeface="Arial"/>
              <a:buNone/>
              <a:defRPr sz="1200" b="0" i="0" u="none" strike="noStrike" cap="none">
                <a:solidFill>
                  <a:srgbClr val="666666"/>
                </a:solidFill>
                <a:latin typeface="Arial"/>
                <a:ea typeface="Arial"/>
                <a:cs typeface="Arial"/>
                <a:sym typeface="Arial"/>
              </a:defRPr>
            </a:lvl3pPr>
            <a:lvl4pPr marL="1371600" marR="0" lvl="3"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4pPr>
            <a:lvl5pPr marL="1714500" marR="0" lvl="4"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5pPr>
            <a:lvl6pPr marL="2057400" marR="0" lvl="5"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6pPr>
            <a:lvl7pPr marL="2400300" marR="0" lvl="6"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7pPr>
            <a:lvl8pPr marL="2743200" marR="0" lvl="7"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8pPr>
            <a:lvl9pPr marL="3086100" marR="0" lvl="8"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9pPr>
          </a:lstStyle>
          <a:p>
            <a:endParaRPr/>
          </a:p>
        </p:txBody>
      </p:sp>
    </p:spTree>
    <p:extLst>
      <p:ext uri="{BB962C8B-B14F-4D97-AF65-F5344CB8AC3E}">
        <p14:creationId xmlns:p14="http://schemas.microsoft.com/office/powerpoint/2010/main" val="31829652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spTree>
      <p:nvGrpSpPr>
        <p:cNvPr id="1" name="Shape 57"/>
        <p:cNvGrpSpPr/>
        <p:nvPr/>
      </p:nvGrpSpPr>
      <p:grpSpPr>
        <a:xfrm>
          <a:off x="0" y="0"/>
          <a:ext cx="0" cy="0"/>
          <a:chOff x="0" y="0"/>
          <a:chExt cx="0" cy="0"/>
        </a:xfrm>
      </p:grpSpPr>
      <p:sp>
        <p:nvSpPr>
          <p:cNvPr id="4" name="Google Shape;291;p42">
            <a:extLst>
              <a:ext uri="{FF2B5EF4-FFF2-40B4-BE49-F238E27FC236}">
                <a16:creationId xmlns:a16="http://schemas.microsoft.com/office/drawing/2014/main" id="{3EEFF7BE-B603-5542-9CBB-505A4E21A1A9}"/>
              </a:ext>
            </a:extLst>
          </p:cNvPr>
          <p:cNvSpPr txBox="1">
            <a:spLocks noChangeArrowheads="1"/>
          </p:cNvSpPr>
          <p:nvPr userDrawn="1"/>
        </p:nvSpPr>
        <p:spPr bwMode="auto">
          <a:xfrm>
            <a:off x="1550194" y="426244"/>
            <a:ext cx="6908006" cy="809625"/>
          </a:xfrm>
          <a:prstGeom prst="rect">
            <a:avLst/>
          </a:prstGeom>
          <a:solidFill>
            <a:srgbClr val="CD645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defRPr/>
            </a:pPr>
            <a:endParaRPr lang="en-GB" altLang="en-US" sz="2700" b="1">
              <a:solidFill>
                <a:schemeClr val="bg1"/>
              </a:solidFill>
            </a:endParaRPr>
          </a:p>
        </p:txBody>
      </p:sp>
      <p:sp>
        <p:nvSpPr>
          <p:cNvPr id="5" name="TextBox 11">
            <a:extLst>
              <a:ext uri="{FF2B5EF4-FFF2-40B4-BE49-F238E27FC236}">
                <a16:creationId xmlns:a16="http://schemas.microsoft.com/office/drawing/2014/main" id="{2EB261B5-33F2-FD48-8D4E-0B2F96EE3D3B}"/>
              </a:ext>
            </a:extLst>
          </p:cNvPr>
          <p:cNvSpPr txBox="1">
            <a:spLocks noChangeArrowheads="1"/>
          </p:cNvSpPr>
          <p:nvPr userDrawn="1"/>
        </p:nvSpPr>
        <p:spPr bwMode="auto">
          <a:xfrm>
            <a:off x="685800" y="426244"/>
            <a:ext cx="864394" cy="8540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endParaRPr lang="en-GB" altLang="en-US" sz="4950" b="1">
              <a:solidFill>
                <a:schemeClr val="bg1"/>
              </a:solidFill>
              <a:latin typeface="Adobe Song Std L" panose="02020300000000000000" pitchFamily="18" charset="-128"/>
              <a:ea typeface="Adobe Song Std L" panose="02020300000000000000" pitchFamily="18" charset="-128"/>
            </a:endParaRPr>
          </a:p>
        </p:txBody>
      </p:sp>
      <p:cxnSp>
        <p:nvCxnSpPr>
          <p:cNvPr id="6" name="Google Shape;15;p1">
            <a:extLst>
              <a:ext uri="{FF2B5EF4-FFF2-40B4-BE49-F238E27FC236}">
                <a16:creationId xmlns:a16="http://schemas.microsoft.com/office/drawing/2014/main" id="{E8866A31-5EB2-A041-91C6-B358467456DC}"/>
              </a:ext>
            </a:extLst>
          </p:cNvPr>
          <p:cNvCxnSpPr>
            <a:cxnSpLocks/>
          </p:cNvCxnSpPr>
          <p:nvPr userDrawn="1"/>
        </p:nvCxnSpPr>
        <p:spPr bwMode="auto">
          <a:xfrm>
            <a:off x="685800" y="417910"/>
            <a:ext cx="7772400" cy="0"/>
          </a:xfrm>
          <a:prstGeom prst="straightConnector1">
            <a:avLst/>
          </a:prstGeom>
          <a:noFill/>
          <a:ln w="28575">
            <a:solidFill>
              <a:srgbClr val="00788C"/>
            </a:solidFill>
            <a:round/>
            <a:headEnd/>
            <a:tailEnd/>
          </a:ln>
          <a:extLst>
            <a:ext uri="{909E8E84-426E-40DD-AFC4-6F175D3DCCD1}">
              <a14:hiddenFill xmlns:a14="http://schemas.microsoft.com/office/drawing/2010/main">
                <a:noFill/>
              </a14:hiddenFill>
            </a:ext>
          </a:extLst>
        </p:spPr>
      </p:cxnSp>
      <p:sp>
        <p:nvSpPr>
          <p:cNvPr id="7" name="Title 1">
            <a:extLst>
              <a:ext uri="{FF2B5EF4-FFF2-40B4-BE49-F238E27FC236}">
                <a16:creationId xmlns:a16="http://schemas.microsoft.com/office/drawing/2014/main" id="{CEC43881-DFD3-D04D-B6DF-9327CCBBB0C7}"/>
              </a:ext>
            </a:extLst>
          </p:cNvPr>
          <p:cNvSpPr txBox="1">
            <a:spLocks/>
          </p:cNvSpPr>
          <p:nvPr userDrawn="1"/>
        </p:nvSpPr>
        <p:spPr>
          <a:xfrm>
            <a:off x="685800" y="423916"/>
            <a:ext cx="864394" cy="809624"/>
          </a:xfrm>
          <a:prstGeom prst="rect">
            <a:avLst/>
          </a:prstGeom>
        </p:spPr>
        <p:txBody>
          <a:bodyPr anchor="ctr"/>
          <a:lstStyle>
            <a:lvl1pPr algn="l" defTabSz="914400" rtl="0" eaLnBrk="1" latinLnBrk="0" hangingPunct="1">
              <a:lnSpc>
                <a:spcPct val="90000"/>
              </a:lnSpc>
              <a:spcBef>
                <a:spcPct val="0"/>
              </a:spcBef>
              <a:buNone/>
              <a:defRPr sz="3300" b="1" kern="1200">
                <a:solidFill>
                  <a:schemeClr val="tx1"/>
                </a:solidFill>
                <a:latin typeface="+mj-lt"/>
                <a:ea typeface="+mj-ea"/>
                <a:cs typeface="+mj-cs"/>
              </a:defRPr>
            </a:lvl1pPr>
          </a:lstStyle>
          <a:p>
            <a:pPr algn="ctr" fontAlgn="auto">
              <a:lnSpc>
                <a:spcPct val="100000"/>
              </a:lnSpc>
              <a:spcAft>
                <a:spcPts val="0"/>
              </a:spcAft>
              <a:defRPr/>
            </a:pPr>
            <a:r>
              <a:rPr lang="en-US" sz="4950">
                <a:solidFill>
                  <a:schemeClr val="bg1"/>
                </a:solidFill>
                <a:latin typeface="+mn-lt"/>
                <a:ea typeface="Adobe Song Std L" panose="02020300000000000000" pitchFamily="18" charset="-128"/>
                <a:sym typeface="Arial"/>
              </a:rPr>
              <a:t>1</a:t>
            </a:r>
          </a:p>
        </p:txBody>
      </p:sp>
      <p:sp>
        <p:nvSpPr>
          <p:cNvPr id="8" name="Google Shape;60;p8">
            <a:extLst>
              <a:ext uri="{FF2B5EF4-FFF2-40B4-BE49-F238E27FC236}">
                <a16:creationId xmlns:a16="http://schemas.microsoft.com/office/drawing/2014/main" id="{DC895E93-A73C-0C45-A5ED-6E8980507789}"/>
              </a:ext>
            </a:extLst>
          </p:cNvPr>
          <p:cNvSpPr txBox="1">
            <a:spLocks noGrp="1" noChangeArrowheads="1"/>
          </p:cNvSpPr>
          <p:nvPr>
            <p:ph type="dt" idx="10"/>
          </p:nvPr>
        </p:nvSpPr>
        <p:spPr bwMode="auto">
          <a:xfrm>
            <a:off x="6858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anose="020B0604020202020204" pitchFamily="34" charset="0"/>
              <a:buNone/>
              <a:defRPr/>
            </a:lvl1pPr>
          </a:lstStyle>
          <a:p>
            <a:pPr>
              <a:defRPr/>
            </a:pPr>
            <a:endParaRPr lang="en-US" altLang="en-US"/>
          </a:p>
        </p:txBody>
      </p:sp>
      <p:sp>
        <p:nvSpPr>
          <p:cNvPr id="9" name="Google Shape;61;p8">
            <a:extLst>
              <a:ext uri="{FF2B5EF4-FFF2-40B4-BE49-F238E27FC236}">
                <a16:creationId xmlns:a16="http://schemas.microsoft.com/office/drawing/2014/main" id="{9F4D0DBE-B704-A142-9B7E-4C940BE4BA2E}"/>
              </a:ext>
            </a:extLst>
          </p:cNvPr>
          <p:cNvSpPr txBox="1">
            <a:spLocks noGrp="1" noChangeArrowheads="1"/>
          </p:cNvSpPr>
          <p:nvPr>
            <p:ph type="ftr" idx="11"/>
          </p:nvPr>
        </p:nvSpPr>
        <p:spPr bwMode="auto">
          <a:xfrm>
            <a:off x="3124200" y="4686300"/>
            <a:ext cx="28956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ctr" eaLnBrk="1" hangingPunct="1">
              <a:buClr>
                <a:srgbClr val="000000"/>
              </a:buClr>
              <a:buSzPts val="1400"/>
              <a:buFont typeface="Arial" panose="020B0604020202020204" pitchFamily="34" charset="0"/>
              <a:buNone/>
              <a:defRPr/>
            </a:lvl1pPr>
          </a:lstStyle>
          <a:p>
            <a:pPr>
              <a:defRPr/>
            </a:pPr>
            <a:endParaRPr lang="en-US" altLang="en-US"/>
          </a:p>
        </p:txBody>
      </p:sp>
      <p:sp>
        <p:nvSpPr>
          <p:cNvPr id="10" name="Google Shape;62;p8">
            <a:extLst>
              <a:ext uri="{FF2B5EF4-FFF2-40B4-BE49-F238E27FC236}">
                <a16:creationId xmlns:a16="http://schemas.microsoft.com/office/drawing/2014/main" id="{3DA7354A-615E-0542-B515-D19C57DD858E}"/>
              </a:ext>
            </a:extLst>
          </p:cNvPr>
          <p:cNvSpPr txBox="1">
            <a:spLocks noGrp="1" noChangeArrowheads="1"/>
          </p:cNvSpPr>
          <p:nvPr>
            <p:ph type="sldNum" idx="12"/>
          </p:nvPr>
        </p:nvSpPr>
        <p:spPr bwMode="auto">
          <a:xfrm>
            <a:off x="65532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r" eaLnBrk="1" hangingPunct="1">
              <a:buClr>
                <a:srgbClr val="000000"/>
              </a:buClr>
              <a:buFont typeface="Arial" panose="020B0604020202020204" pitchFamily="34" charset="0"/>
              <a:buNone/>
              <a:defRPr/>
            </a:lvl1pPr>
          </a:lstStyle>
          <a:p>
            <a:pPr>
              <a:defRPr/>
            </a:pPr>
            <a:fld id="{9ABA83CD-4E7F-D84D-90F1-6EBC706F3895}" type="slidenum">
              <a:rPr lang="en-GB" altLang="en-US"/>
              <a:pPr>
                <a:defRPr/>
              </a:pPr>
              <a:t>‹#›</a:t>
            </a:fld>
            <a:endParaRPr lang="en-US" altLang="en-US"/>
          </a:p>
        </p:txBody>
      </p:sp>
      <p:sp>
        <p:nvSpPr>
          <p:cNvPr id="11" name="Google Shape;58;p8">
            <a:extLst>
              <a:ext uri="{FF2B5EF4-FFF2-40B4-BE49-F238E27FC236}">
                <a16:creationId xmlns:a16="http://schemas.microsoft.com/office/drawing/2014/main" id="{FCA603FE-FA52-45D8-B826-072DCFDD21FE}"/>
              </a:ext>
            </a:extLst>
          </p:cNvPr>
          <p:cNvSpPr txBox="1">
            <a:spLocks noGrp="1"/>
          </p:cNvSpPr>
          <p:nvPr>
            <p:ph type="title"/>
          </p:nvPr>
        </p:nvSpPr>
        <p:spPr>
          <a:xfrm>
            <a:off x="685799" y="1515995"/>
            <a:ext cx="7772400" cy="976829"/>
          </a:xfrm>
          <a:prstGeom prst="rect">
            <a:avLst/>
          </a:prstGeom>
          <a:noFill/>
          <a:ln>
            <a:noFill/>
          </a:ln>
        </p:spPr>
        <p:txBody>
          <a:bodyPr spcFirstLastPara="1" anchor="ctr"/>
          <a:lstStyle>
            <a:lvl1pPr marR="0" lvl="0" algn="l" rtl="0">
              <a:spcBef>
                <a:spcPts val="0"/>
              </a:spcBef>
              <a:spcAft>
                <a:spcPts val="0"/>
              </a:spcAft>
              <a:buSzPts val="1400"/>
              <a:buNone/>
              <a:defRPr sz="3300" b="1" i="0" u="none" strike="noStrike" cap="none">
                <a:solidFill>
                  <a:schemeClr val="tx1"/>
                </a:solidFill>
                <a:latin typeface="Arial"/>
                <a:ea typeface="Arial"/>
                <a:cs typeface="Arial"/>
                <a:sym typeface="Arial"/>
              </a:defRPr>
            </a:lvl1pPr>
            <a:lvl2pPr marR="0" lvl="1" algn="l" rtl="0">
              <a:spcBef>
                <a:spcPts val="0"/>
              </a:spcBef>
              <a:spcAft>
                <a:spcPts val="0"/>
              </a:spcAft>
              <a:buSzPts val="1400"/>
              <a:buNone/>
              <a:defRPr sz="2700" b="1" i="0" u="none" strike="noStrike" cap="none">
                <a:solidFill>
                  <a:srgbClr val="000066"/>
                </a:solidFill>
                <a:latin typeface="Arial"/>
                <a:ea typeface="Arial"/>
                <a:cs typeface="Arial"/>
                <a:sym typeface="Arial"/>
              </a:defRPr>
            </a:lvl2pPr>
            <a:lvl3pPr marR="0" lvl="2" algn="l" rtl="0">
              <a:spcBef>
                <a:spcPts val="0"/>
              </a:spcBef>
              <a:spcAft>
                <a:spcPts val="0"/>
              </a:spcAft>
              <a:buSzPts val="1400"/>
              <a:buNone/>
              <a:defRPr sz="2700" b="1" i="0" u="none" strike="noStrike" cap="none">
                <a:solidFill>
                  <a:srgbClr val="000066"/>
                </a:solidFill>
                <a:latin typeface="Arial"/>
                <a:ea typeface="Arial"/>
                <a:cs typeface="Arial"/>
                <a:sym typeface="Arial"/>
              </a:defRPr>
            </a:lvl3pPr>
            <a:lvl4pPr marR="0" lvl="3" algn="l" rtl="0">
              <a:spcBef>
                <a:spcPts val="0"/>
              </a:spcBef>
              <a:spcAft>
                <a:spcPts val="0"/>
              </a:spcAft>
              <a:buSzPts val="1400"/>
              <a:buNone/>
              <a:defRPr sz="2700" b="1" i="0" u="none" strike="noStrike" cap="none">
                <a:solidFill>
                  <a:srgbClr val="000066"/>
                </a:solidFill>
                <a:latin typeface="Arial"/>
                <a:ea typeface="Arial"/>
                <a:cs typeface="Arial"/>
                <a:sym typeface="Arial"/>
              </a:defRPr>
            </a:lvl4pPr>
            <a:lvl5pPr marR="0" lvl="4" algn="l" rtl="0">
              <a:spcBef>
                <a:spcPts val="0"/>
              </a:spcBef>
              <a:spcAft>
                <a:spcPts val="0"/>
              </a:spcAft>
              <a:buSzPts val="1400"/>
              <a:buNone/>
              <a:defRPr sz="2700" b="1" i="0" u="none" strike="noStrike" cap="none">
                <a:solidFill>
                  <a:srgbClr val="000066"/>
                </a:solidFill>
                <a:latin typeface="Arial"/>
                <a:ea typeface="Arial"/>
                <a:cs typeface="Arial"/>
                <a:sym typeface="Arial"/>
              </a:defRPr>
            </a:lvl5pPr>
            <a:lvl6pPr marR="0" lvl="5" algn="l" rtl="0">
              <a:spcBef>
                <a:spcPts val="0"/>
              </a:spcBef>
              <a:spcAft>
                <a:spcPts val="0"/>
              </a:spcAft>
              <a:buSzPts val="1400"/>
              <a:buNone/>
              <a:defRPr sz="2700" b="1" i="0" u="none" strike="noStrike" cap="none">
                <a:solidFill>
                  <a:srgbClr val="000066"/>
                </a:solidFill>
                <a:latin typeface="Arial"/>
                <a:ea typeface="Arial"/>
                <a:cs typeface="Arial"/>
                <a:sym typeface="Arial"/>
              </a:defRPr>
            </a:lvl6pPr>
            <a:lvl7pPr marR="0" lvl="6" algn="l" rtl="0">
              <a:spcBef>
                <a:spcPts val="0"/>
              </a:spcBef>
              <a:spcAft>
                <a:spcPts val="0"/>
              </a:spcAft>
              <a:buSzPts val="1400"/>
              <a:buNone/>
              <a:defRPr sz="2700" b="1" i="0" u="none" strike="noStrike" cap="none">
                <a:solidFill>
                  <a:srgbClr val="000066"/>
                </a:solidFill>
                <a:latin typeface="Arial"/>
                <a:ea typeface="Arial"/>
                <a:cs typeface="Arial"/>
                <a:sym typeface="Arial"/>
              </a:defRPr>
            </a:lvl7pPr>
            <a:lvl8pPr marR="0" lvl="7" algn="l" rtl="0">
              <a:spcBef>
                <a:spcPts val="0"/>
              </a:spcBef>
              <a:spcAft>
                <a:spcPts val="0"/>
              </a:spcAft>
              <a:buSzPts val="1400"/>
              <a:buNone/>
              <a:defRPr sz="2700" b="1" i="0" u="none" strike="noStrike" cap="none">
                <a:solidFill>
                  <a:srgbClr val="000066"/>
                </a:solidFill>
                <a:latin typeface="Arial"/>
                <a:ea typeface="Arial"/>
                <a:cs typeface="Arial"/>
                <a:sym typeface="Arial"/>
              </a:defRPr>
            </a:lvl8pPr>
            <a:lvl9pPr marR="0" lvl="8" algn="l" rtl="0">
              <a:spcBef>
                <a:spcPts val="0"/>
              </a:spcBef>
              <a:spcAft>
                <a:spcPts val="0"/>
              </a:spcAft>
              <a:buSzPts val="1400"/>
              <a:buNone/>
              <a:defRPr sz="2700" b="1" i="0" u="none" strike="noStrike" cap="none">
                <a:solidFill>
                  <a:srgbClr val="000066"/>
                </a:solidFill>
                <a:latin typeface="Arial"/>
                <a:ea typeface="Arial"/>
                <a:cs typeface="Arial"/>
                <a:sym typeface="Arial"/>
              </a:defRPr>
            </a:lvl9pPr>
          </a:lstStyle>
          <a:p>
            <a:endParaRPr/>
          </a:p>
        </p:txBody>
      </p:sp>
      <p:sp>
        <p:nvSpPr>
          <p:cNvPr id="12" name="Google Shape;59;p8">
            <a:extLst>
              <a:ext uri="{FF2B5EF4-FFF2-40B4-BE49-F238E27FC236}">
                <a16:creationId xmlns:a16="http://schemas.microsoft.com/office/drawing/2014/main" id="{87D77CD7-F332-49D6-8899-2FD9940CD7A9}"/>
              </a:ext>
            </a:extLst>
          </p:cNvPr>
          <p:cNvSpPr txBox="1">
            <a:spLocks noGrp="1"/>
          </p:cNvSpPr>
          <p:nvPr>
            <p:ph type="body" idx="1"/>
          </p:nvPr>
        </p:nvSpPr>
        <p:spPr>
          <a:xfrm>
            <a:off x="685799" y="2768428"/>
            <a:ext cx="7772400" cy="814334"/>
          </a:xfrm>
          <a:prstGeom prst="rect">
            <a:avLst/>
          </a:prstGeom>
          <a:noFill/>
          <a:ln>
            <a:noFill/>
          </a:ln>
        </p:spPr>
        <p:txBody>
          <a:bodyPr spcFirstLastPara="1" anchor="ctr"/>
          <a:lstStyle>
            <a:lvl1pPr marL="0" marR="0" lvl="0" indent="0" algn="l" rtl="0">
              <a:spcBef>
                <a:spcPts val="0"/>
              </a:spcBef>
              <a:spcAft>
                <a:spcPts val="0"/>
              </a:spcAft>
              <a:buClr>
                <a:srgbClr val="000066"/>
              </a:buClr>
              <a:buSzPts val="2000"/>
              <a:buFont typeface="Arial"/>
              <a:buNone/>
              <a:defRPr sz="1950" b="0" i="0" u="none" strike="noStrike" cap="none">
                <a:solidFill>
                  <a:schemeClr val="tx1"/>
                </a:solidFill>
                <a:latin typeface="Arial"/>
                <a:ea typeface="Arial"/>
                <a:cs typeface="Arial"/>
                <a:sym typeface="Arial"/>
              </a:defRPr>
            </a:lvl1pPr>
            <a:lvl2pPr marL="685800" marR="0" lvl="1" indent="-171450" algn="l" rtl="0">
              <a:spcBef>
                <a:spcPts val="270"/>
              </a:spcBef>
              <a:spcAft>
                <a:spcPts val="0"/>
              </a:spcAft>
              <a:buClr>
                <a:srgbClr val="666666"/>
              </a:buClr>
              <a:buSzPts val="1801"/>
              <a:buFont typeface="Arial"/>
              <a:buNone/>
              <a:defRPr sz="1351" b="0" i="0" u="none" strike="noStrike" cap="none">
                <a:solidFill>
                  <a:srgbClr val="666666"/>
                </a:solidFill>
                <a:latin typeface="Arial"/>
                <a:ea typeface="Arial"/>
                <a:cs typeface="Arial"/>
                <a:sym typeface="Arial"/>
              </a:defRPr>
            </a:lvl2pPr>
            <a:lvl3pPr marL="1028700" marR="0" lvl="2" indent="-171450" algn="l" rtl="0">
              <a:spcBef>
                <a:spcPts val="240"/>
              </a:spcBef>
              <a:spcAft>
                <a:spcPts val="0"/>
              </a:spcAft>
              <a:buClr>
                <a:srgbClr val="000066"/>
              </a:buClr>
              <a:buSzPts val="1600"/>
              <a:buFont typeface="Arial"/>
              <a:buNone/>
              <a:defRPr sz="1200" b="0" i="0" u="none" strike="noStrike" cap="none">
                <a:solidFill>
                  <a:srgbClr val="666666"/>
                </a:solidFill>
                <a:latin typeface="Arial"/>
                <a:ea typeface="Arial"/>
                <a:cs typeface="Arial"/>
                <a:sym typeface="Arial"/>
              </a:defRPr>
            </a:lvl3pPr>
            <a:lvl4pPr marL="1371600" marR="0" lvl="3"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4pPr>
            <a:lvl5pPr marL="1714500" marR="0" lvl="4"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5pPr>
            <a:lvl6pPr marL="2057400" marR="0" lvl="5"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6pPr>
            <a:lvl7pPr marL="2400300" marR="0" lvl="6"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7pPr>
            <a:lvl8pPr marL="2743200" marR="0" lvl="7"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8pPr>
            <a:lvl9pPr marL="3086100" marR="0" lvl="8"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9pPr>
          </a:lstStyle>
          <a:p>
            <a:endParaRPr/>
          </a:p>
        </p:txBody>
      </p:sp>
      <p:sp>
        <p:nvSpPr>
          <p:cNvPr id="14" name="Google Shape;59;p8">
            <a:extLst>
              <a:ext uri="{FF2B5EF4-FFF2-40B4-BE49-F238E27FC236}">
                <a16:creationId xmlns:a16="http://schemas.microsoft.com/office/drawing/2014/main" id="{4A918FC9-6247-4714-B337-89EC4D6A869D}"/>
              </a:ext>
            </a:extLst>
          </p:cNvPr>
          <p:cNvSpPr txBox="1">
            <a:spLocks noGrp="1"/>
          </p:cNvSpPr>
          <p:nvPr>
            <p:ph type="body" idx="14"/>
          </p:nvPr>
        </p:nvSpPr>
        <p:spPr>
          <a:xfrm>
            <a:off x="1550194" y="409577"/>
            <a:ext cx="6908005" cy="814334"/>
          </a:xfrm>
          <a:prstGeom prst="rect">
            <a:avLst/>
          </a:prstGeom>
          <a:noFill/>
          <a:ln>
            <a:noFill/>
          </a:ln>
        </p:spPr>
        <p:txBody>
          <a:bodyPr spcFirstLastPara="1" anchor="ctr"/>
          <a:lstStyle>
            <a:lvl1pPr marL="0" marR="0" lvl="0" indent="0" algn="l" rtl="0">
              <a:spcBef>
                <a:spcPts val="0"/>
              </a:spcBef>
              <a:spcAft>
                <a:spcPts val="0"/>
              </a:spcAft>
              <a:buClr>
                <a:srgbClr val="000066"/>
              </a:buClr>
              <a:buSzPts val="2000"/>
              <a:buFont typeface="Arial"/>
              <a:buNone/>
              <a:defRPr sz="3300" b="1" i="0" u="none" strike="noStrike" cap="none">
                <a:solidFill>
                  <a:schemeClr val="bg1"/>
                </a:solidFill>
                <a:latin typeface="Arial"/>
                <a:ea typeface="Arial"/>
                <a:cs typeface="Arial"/>
                <a:sym typeface="Arial"/>
              </a:defRPr>
            </a:lvl1pPr>
            <a:lvl2pPr marL="685800" marR="0" lvl="1" indent="-171450" algn="l" rtl="0">
              <a:spcBef>
                <a:spcPts val="270"/>
              </a:spcBef>
              <a:spcAft>
                <a:spcPts val="0"/>
              </a:spcAft>
              <a:buClr>
                <a:srgbClr val="666666"/>
              </a:buClr>
              <a:buSzPts val="1801"/>
              <a:buFont typeface="Arial"/>
              <a:buNone/>
              <a:defRPr sz="1351" b="0" i="0" u="none" strike="noStrike" cap="none">
                <a:solidFill>
                  <a:srgbClr val="666666"/>
                </a:solidFill>
                <a:latin typeface="Arial"/>
                <a:ea typeface="Arial"/>
                <a:cs typeface="Arial"/>
                <a:sym typeface="Arial"/>
              </a:defRPr>
            </a:lvl2pPr>
            <a:lvl3pPr marL="1028700" marR="0" lvl="2" indent="-171450" algn="l" rtl="0">
              <a:spcBef>
                <a:spcPts val="240"/>
              </a:spcBef>
              <a:spcAft>
                <a:spcPts val="0"/>
              </a:spcAft>
              <a:buClr>
                <a:srgbClr val="000066"/>
              </a:buClr>
              <a:buSzPts val="1600"/>
              <a:buFont typeface="Arial"/>
              <a:buNone/>
              <a:defRPr sz="1200" b="0" i="0" u="none" strike="noStrike" cap="none">
                <a:solidFill>
                  <a:srgbClr val="666666"/>
                </a:solidFill>
                <a:latin typeface="Arial"/>
                <a:ea typeface="Arial"/>
                <a:cs typeface="Arial"/>
                <a:sym typeface="Arial"/>
              </a:defRPr>
            </a:lvl3pPr>
            <a:lvl4pPr marL="1371600" marR="0" lvl="3"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4pPr>
            <a:lvl5pPr marL="1714500" marR="0" lvl="4"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5pPr>
            <a:lvl6pPr marL="2057400" marR="0" lvl="5"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6pPr>
            <a:lvl7pPr marL="2400300" marR="0" lvl="6"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7pPr>
            <a:lvl8pPr marL="2743200" marR="0" lvl="7"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8pPr>
            <a:lvl9pPr marL="3086100" marR="0" lvl="8"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9pPr>
          </a:lstStyle>
          <a:p>
            <a:endParaRPr/>
          </a:p>
        </p:txBody>
      </p:sp>
    </p:spTree>
    <p:extLst>
      <p:ext uri="{BB962C8B-B14F-4D97-AF65-F5344CB8AC3E}">
        <p14:creationId xmlns:p14="http://schemas.microsoft.com/office/powerpoint/2010/main" val="28188652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57"/>
        <p:cNvGrpSpPr/>
        <p:nvPr/>
      </p:nvGrpSpPr>
      <p:grpSpPr>
        <a:xfrm>
          <a:off x="0" y="0"/>
          <a:ext cx="0" cy="0"/>
          <a:chOff x="0" y="0"/>
          <a:chExt cx="0" cy="0"/>
        </a:xfrm>
      </p:grpSpPr>
      <p:sp>
        <p:nvSpPr>
          <p:cNvPr id="4" name="Google Shape;291;p42">
            <a:extLst>
              <a:ext uri="{FF2B5EF4-FFF2-40B4-BE49-F238E27FC236}">
                <a16:creationId xmlns:a16="http://schemas.microsoft.com/office/drawing/2014/main" id="{C4EC7D9E-C1D6-5A4D-9F81-484FD944E2AC}"/>
              </a:ext>
            </a:extLst>
          </p:cNvPr>
          <p:cNvSpPr txBox="1">
            <a:spLocks noChangeArrowheads="1"/>
          </p:cNvSpPr>
          <p:nvPr userDrawn="1"/>
        </p:nvSpPr>
        <p:spPr bwMode="auto">
          <a:xfrm>
            <a:off x="1550194" y="426244"/>
            <a:ext cx="6908006" cy="809625"/>
          </a:xfrm>
          <a:prstGeom prst="rect">
            <a:avLst/>
          </a:prstGeom>
          <a:solidFill>
            <a:srgbClr val="CD645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defRPr/>
            </a:pPr>
            <a:endParaRPr lang="en-GB" altLang="en-US" sz="2700" b="1">
              <a:solidFill>
                <a:schemeClr val="bg1"/>
              </a:solidFill>
            </a:endParaRPr>
          </a:p>
        </p:txBody>
      </p:sp>
      <p:sp>
        <p:nvSpPr>
          <p:cNvPr id="5" name="TextBox 11">
            <a:extLst>
              <a:ext uri="{FF2B5EF4-FFF2-40B4-BE49-F238E27FC236}">
                <a16:creationId xmlns:a16="http://schemas.microsoft.com/office/drawing/2014/main" id="{B72C4916-1052-CC45-8353-ECFFAAEE33C8}"/>
              </a:ext>
            </a:extLst>
          </p:cNvPr>
          <p:cNvSpPr txBox="1">
            <a:spLocks noChangeArrowheads="1"/>
          </p:cNvSpPr>
          <p:nvPr userDrawn="1"/>
        </p:nvSpPr>
        <p:spPr bwMode="auto">
          <a:xfrm>
            <a:off x="685800" y="426244"/>
            <a:ext cx="864394" cy="8540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endParaRPr lang="en-GB" altLang="en-US" sz="4950" b="1">
              <a:solidFill>
                <a:schemeClr val="bg1"/>
              </a:solidFill>
              <a:latin typeface="Adobe Song Std L" panose="02020300000000000000" pitchFamily="18" charset="-128"/>
              <a:ea typeface="Adobe Song Std L" panose="02020300000000000000" pitchFamily="18" charset="-128"/>
            </a:endParaRPr>
          </a:p>
        </p:txBody>
      </p:sp>
      <p:cxnSp>
        <p:nvCxnSpPr>
          <p:cNvPr id="6" name="Google Shape;15;p1">
            <a:extLst>
              <a:ext uri="{FF2B5EF4-FFF2-40B4-BE49-F238E27FC236}">
                <a16:creationId xmlns:a16="http://schemas.microsoft.com/office/drawing/2014/main" id="{8269A85F-F8A3-164D-8A04-CB744071EC04}"/>
              </a:ext>
            </a:extLst>
          </p:cNvPr>
          <p:cNvCxnSpPr>
            <a:cxnSpLocks/>
          </p:cNvCxnSpPr>
          <p:nvPr userDrawn="1"/>
        </p:nvCxnSpPr>
        <p:spPr bwMode="auto">
          <a:xfrm>
            <a:off x="685800" y="417910"/>
            <a:ext cx="7772400" cy="0"/>
          </a:xfrm>
          <a:prstGeom prst="straightConnector1">
            <a:avLst/>
          </a:prstGeom>
          <a:noFill/>
          <a:ln w="28575">
            <a:solidFill>
              <a:srgbClr val="00788C"/>
            </a:solidFill>
            <a:round/>
            <a:headEnd/>
            <a:tailEnd/>
          </a:ln>
          <a:extLst>
            <a:ext uri="{909E8E84-426E-40DD-AFC4-6F175D3DCCD1}">
              <a14:hiddenFill xmlns:a14="http://schemas.microsoft.com/office/drawing/2010/main">
                <a:noFill/>
              </a14:hiddenFill>
            </a:ext>
          </a:extLst>
        </p:spPr>
      </p:cxnSp>
      <p:sp>
        <p:nvSpPr>
          <p:cNvPr id="7" name="Title 1">
            <a:extLst>
              <a:ext uri="{FF2B5EF4-FFF2-40B4-BE49-F238E27FC236}">
                <a16:creationId xmlns:a16="http://schemas.microsoft.com/office/drawing/2014/main" id="{27D0DC45-301E-FE47-B535-77098815704B}"/>
              </a:ext>
            </a:extLst>
          </p:cNvPr>
          <p:cNvSpPr txBox="1">
            <a:spLocks/>
          </p:cNvSpPr>
          <p:nvPr userDrawn="1"/>
        </p:nvSpPr>
        <p:spPr>
          <a:xfrm>
            <a:off x="685800" y="423916"/>
            <a:ext cx="864394" cy="811953"/>
          </a:xfrm>
          <a:prstGeom prst="rect">
            <a:avLst/>
          </a:prstGeom>
        </p:spPr>
        <p:txBody>
          <a:bodyPr anchor="ctr"/>
          <a:lstStyle>
            <a:lvl1pPr algn="l" defTabSz="914400" rtl="0" eaLnBrk="1" latinLnBrk="0" hangingPunct="1">
              <a:lnSpc>
                <a:spcPct val="90000"/>
              </a:lnSpc>
              <a:spcBef>
                <a:spcPct val="0"/>
              </a:spcBef>
              <a:buNone/>
              <a:defRPr sz="3300" b="1" kern="1200">
                <a:solidFill>
                  <a:schemeClr val="tx1"/>
                </a:solidFill>
                <a:latin typeface="+mj-lt"/>
                <a:ea typeface="+mj-ea"/>
                <a:cs typeface="+mj-cs"/>
              </a:defRPr>
            </a:lvl1pPr>
          </a:lstStyle>
          <a:p>
            <a:pPr algn="ctr" fontAlgn="auto">
              <a:spcAft>
                <a:spcPts val="0"/>
              </a:spcAft>
              <a:defRPr/>
            </a:pPr>
            <a:r>
              <a:rPr lang="en-US" sz="4950" b="1" kern="1200">
                <a:solidFill>
                  <a:schemeClr val="bg1"/>
                </a:solidFill>
                <a:latin typeface="+mn-lt"/>
                <a:ea typeface="Adobe Song Std L" panose="02020300000000000000" pitchFamily="18" charset="-128"/>
                <a:cs typeface="+mj-cs"/>
                <a:sym typeface="Arial"/>
              </a:rPr>
              <a:t>2</a:t>
            </a:r>
          </a:p>
        </p:txBody>
      </p:sp>
      <p:sp>
        <p:nvSpPr>
          <p:cNvPr id="8" name="Google Shape;60;p8">
            <a:extLst>
              <a:ext uri="{FF2B5EF4-FFF2-40B4-BE49-F238E27FC236}">
                <a16:creationId xmlns:a16="http://schemas.microsoft.com/office/drawing/2014/main" id="{C3D7A240-D231-4D42-9430-D8A3F3C197BC}"/>
              </a:ext>
            </a:extLst>
          </p:cNvPr>
          <p:cNvSpPr txBox="1">
            <a:spLocks noGrp="1" noChangeArrowheads="1"/>
          </p:cNvSpPr>
          <p:nvPr>
            <p:ph type="dt" idx="10"/>
          </p:nvPr>
        </p:nvSpPr>
        <p:spPr bwMode="auto">
          <a:xfrm>
            <a:off x="6858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anose="020B0604020202020204" pitchFamily="34" charset="0"/>
              <a:buNone/>
              <a:defRPr/>
            </a:lvl1pPr>
          </a:lstStyle>
          <a:p>
            <a:pPr>
              <a:defRPr/>
            </a:pPr>
            <a:endParaRPr lang="en-US" altLang="en-US"/>
          </a:p>
        </p:txBody>
      </p:sp>
      <p:sp>
        <p:nvSpPr>
          <p:cNvPr id="9" name="Google Shape;61;p8">
            <a:extLst>
              <a:ext uri="{FF2B5EF4-FFF2-40B4-BE49-F238E27FC236}">
                <a16:creationId xmlns:a16="http://schemas.microsoft.com/office/drawing/2014/main" id="{AE4B11B5-2A4F-E840-B153-2E7E820B20FC}"/>
              </a:ext>
            </a:extLst>
          </p:cNvPr>
          <p:cNvSpPr txBox="1">
            <a:spLocks noGrp="1" noChangeArrowheads="1"/>
          </p:cNvSpPr>
          <p:nvPr>
            <p:ph type="ftr" idx="11"/>
          </p:nvPr>
        </p:nvSpPr>
        <p:spPr bwMode="auto">
          <a:xfrm>
            <a:off x="3124200" y="4686300"/>
            <a:ext cx="28956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ctr" eaLnBrk="1" hangingPunct="1">
              <a:buClr>
                <a:srgbClr val="000000"/>
              </a:buClr>
              <a:buSzPts val="1400"/>
              <a:buFont typeface="Arial" panose="020B0604020202020204" pitchFamily="34" charset="0"/>
              <a:buNone/>
              <a:defRPr/>
            </a:lvl1pPr>
          </a:lstStyle>
          <a:p>
            <a:pPr>
              <a:defRPr/>
            </a:pPr>
            <a:endParaRPr lang="en-US" altLang="en-US"/>
          </a:p>
        </p:txBody>
      </p:sp>
      <p:sp>
        <p:nvSpPr>
          <p:cNvPr id="10" name="Google Shape;62;p8">
            <a:extLst>
              <a:ext uri="{FF2B5EF4-FFF2-40B4-BE49-F238E27FC236}">
                <a16:creationId xmlns:a16="http://schemas.microsoft.com/office/drawing/2014/main" id="{DA3B9316-7F4C-2B4C-AAF0-211435CE7E35}"/>
              </a:ext>
            </a:extLst>
          </p:cNvPr>
          <p:cNvSpPr txBox="1">
            <a:spLocks noGrp="1" noChangeArrowheads="1"/>
          </p:cNvSpPr>
          <p:nvPr>
            <p:ph type="sldNum" idx="12"/>
          </p:nvPr>
        </p:nvSpPr>
        <p:spPr bwMode="auto">
          <a:xfrm>
            <a:off x="65532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r" eaLnBrk="1" hangingPunct="1">
              <a:buClr>
                <a:srgbClr val="000000"/>
              </a:buClr>
              <a:buFont typeface="Arial" panose="020B0604020202020204" pitchFamily="34" charset="0"/>
              <a:buNone/>
              <a:defRPr/>
            </a:lvl1pPr>
          </a:lstStyle>
          <a:p>
            <a:pPr>
              <a:defRPr/>
            </a:pPr>
            <a:fld id="{431B5F2B-4C13-8248-8F24-D4F96D9903FE}" type="slidenum">
              <a:rPr lang="en-GB" altLang="en-US"/>
              <a:pPr>
                <a:defRPr/>
              </a:pPr>
              <a:t>‹#›</a:t>
            </a:fld>
            <a:endParaRPr lang="en-US" altLang="en-US"/>
          </a:p>
        </p:txBody>
      </p:sp>
      <p:sp>
        <p:nvSpPr>
          <p:cNvPr id="11" name="Google Shape;58;p8">
            <a:extLst>
              <a:ext uri="{FF2B5EF4-FFF2-40B4-BE49-F238E27FC236}">
                <a16:creationId xmlns:a16="http://schemas.microsoft.com/office/drawing/2014/main" id="{D948F8F3-6B48-4EDA-9860-37323D4DAC3B}"/>
              </a:ext>
            </a:extLst>
          </p:cNvPr>
          <p:cNvSpPr txBox="1">
            <a:spLocks noGrp="1"/>
          </p:cNvSpPr>
          <p:nvPr>
            <p:ph type="title"/>
          </p:nvPr>
        </p:nvSpPr>
        <p:spPr>
          <a:xfrm>
            <a:off x="685799" y="1515995"/>
            <a:ext cx="7772400" cy="976829"/>
          </a:xfrm>
          <a:prstGeom prst="rect">
            <a:avLst/>
          </a:prstGeom>
          <a:noFill/>
          <a:ln>
            <a:noFill/>
          </a:ln>
        </p:spPr>
        <p:txBody>
          <a:bodyPr spcFirstLastPara="1" anchor="ctr"/>
          <a:lstStyle>
            <a:lvl1pPr marR="0" lvl="0" algn="l" rtl="0">
              <a:spcBef>
                <a:spcPts val="0"/>
              </a:spcBef>
              <a:spcAft>
                <a:spcPts val="0"/>
              </a:spcAft>
              <a:buSzPts val="1400"/>
              <a:buNone/>
              <a:defRPr sz="3300" b="1" i="0" u="none" strike="noStrike" cap="none">
                <a:solidFill>
                  <a:schemeClr val="tx1"/>
                </a:solidFill>
                <a:latin typeface="Arial"/>
                <a:ea typeface="Arial"/>
                <a:cs typeface="Arial"/>
                <a:sym typeface="Arial"/>
              </a:defRPr>
            </a:lvl1pPr>
            <a:lvl2pPr marR="0" lvl="1" algn="l" rtl="0">
              <a:spcBef>
                <a:spcPts val="0"/>
              </a:spcBef>
              <a:spcAft>
                <a:spcPts val="0"/>
              </a:spcAft>
              <a:buSzPts val="1400"/>
              <a:buNone/>
              <a:defRPr sz="2700" b="1" i="0" u="none" strike="noStrike" cap="none">
                <a:solidFill>
                  <a:srgbClr val="000066"/>
                </a:solidFill>
                <a:latin typeface="Arial"/>
                <a:ea typeface="Arial"/>
                <a:cs typeface="Arial"/>
                <a:sym typeface="Arial"/>
              </a:defRPr>
            </a:lvl2pPr>
            <a:lvl3pPr marR="0" lvl="2" algn="l" rtl="0">
              <a:spcBef>
                <a:spcPts val="0"/>
              </a:spcBef>
              <a:spcAft>
                <a:spcPts val="0"/>
              </a:spcAft>
              <a:buSzPts val="1400"/>
              <a:buNone/>
              <a:defRPr sz="2700" b="1" i="0" u="none" strike="noStrike" cap="none">
                <a:solidFill>
                  <a:srgbClr val="000066"/>
                </a:solidFill>
                <a:latin typeface="Arial"/>
                <a:ea typeface="Arial"/>
                <a:cs typeface="Arial"/>
                <a:sym typeface="Arial"/>
              </a:defRPr>
            </a:lvl3pPr>
            <a:lvl4pPr marR="0" lvl="3" algn="l" rtl="0">
              <a:spcBef>
                <a:spcPts val="0"/>
              </a:spcBef>
              <a:spcAft>
                <a:spcPts val="0"/>
              </a:spcAft>
              <a:buSzPts val="1400"/>
              <a:buNone/>
              <a:defRPr sz="2700" b="1" i="0" u="none" strike="noStrike" cap="none">
                <a:solidFill>
                  <a:srgbClr val="000066"/>
                </a:solidFill>
                <a:latin typeface="Arial"/>
                <a:ea typeface="Arial"/>
                <a:cs typeface="Arial"/>
                <a:sym typeface="Arial"/>
              </a:defRPr>
            </a:lvl4pPr>
            <a:lvl5pPr marR="0" lvl="4" algn="l" rtl="0">
              <a:spcBef>
                <a:spcPts val="0"/>
              </a:spcBef>
              <a:spcAft>
                <a:spcPts val="0"/>
              </a:spcAft>
              <a:buSzPts val="1400"/>
              <a:buNone/>
              <a:defRPr sz="2700" b="1" i="0" u="none" strike="noStrike" cap="none">
                <a:solidFill>
                  <a:srgbClr val="000066"/>
                </a:solidFill>
                <a:latin typeface="Arial"/>
                <a:ea typeface="Arial"/>
                <a:cs typeface="Arial"/>
                <a:sym typeface="Arial"/>
              </a:defRPr>
            </a:lvl5pPr>
            <a:lvl6pPr marR="0" lvl="5" algn="l" rtl="0">
              <a:spcBef>
                <a:spcPts val="0"/>
              </a:spcBef>
              <a:spcAft>
                <a:spcPts val="0"/>
              </a:spcAft>
              <a:buSzPts val="1400"/>
              <a:buNone/>
              <a:defRPr sz="2700" b="1" i="0" u="none" strike="noStrike" cap="none">
                <a:solidFill>
                  <a:srgbClr val="000066"/>
                </a:solidFill>
                <a:latin typeface="Arial"/>
                <a:ea typeface="Arial"/>
                <a:cs typeface="Arial"/>
                <a:sym typeface="Arial"/>
              </a:defRPr>
            </a:lvl6pPr>
            <a:lvl7pPr marR="0" lvl="6" algn="l" rtl="0">
              <a:spcBef>
                <a:spcPts val="0"/>
              </a:spcBef>
              <a:spcAft>
                <a:spcPts val="0"/>
              </a:spcAft>
              <a:buSzPts val="1400"/>
              <a:buNone/>
              <a:defRPr sz="2700" b="1" i="0" u="none" strike="noStrike" cap="none">
                <a:solidFill>
                  <a:srgbClr val="000066"/>
                </a:solidFill>
                <a:latin typeface="Arial"/>
                <a:ea typeface="Arial"/>
                <a:cs typeface="Arial"/>
                <a:sym typeface="Arial"/>
              </a:defRPr>
            </a:lvl7pPr>
            <a:lvl8pPr marR="0" lvl="7" algn="l" rtl="0">
              <a:spcBef>
                <a:spcPts val="0"/>
              </a:spcBef>
              <a:spcAft>
                <a:spcPts val="0"/>
              </a:spcAft>
              <a:buSzPts val="1400"/>
              <a:buNone/>
              <a:defRPr sz="2700" b="1" i="0" u="none" strike="noStrike" cap="none">
                <a:solidFill>
                  <a:srgbClr val="000066"/>
                </a:solidFill>
                <a:latin typeface="Arial"/>
                <a:ea typeface="Arial"/>
                <a:cs typeface="Arial"/>
                <a:sym typeface="Arial"/>
              </a:defRPr>
            </a:lvl8pPr>
            <a:lvl9pPr marR="0" lvl="8" algn="l" rtl="0">
              <a:spcBef>
                <a:spcPts val="0"/>
              </a:spcBef>
              <a:spcAft>
                <a:spcPts val="0"/>
              </a:spcAft>
              <a:buSzPts val="1400"/>
              <a:buNone/>
              <a:defRPr sz="2700" b="1" i="0" u="none" strike="noStrike" cap="none">
                <a:solidFill>
                  <a:srgbClr val="000066"/>
                </a:solidFill>
                <a:latin typeface="Arial"/>
                <a:ea typeface="Arial"/>
                <a:cs typeface="Arial"/>
                <a:sym typeface="Arial"/>
              </a:defRPr>
            </a:lvl9pPr>
          </a:lstStyle>
          <a:p>
            <a:endParaRPr/>
          </a:p>
        </p:txBody>
      </p:sp>
      <p:sp>
        <p:nvSpPr>
          <p:cNvPr id="12" name="Google Shape;59;p8">
            <a:extLst>
              <a:ext uri="{FF2B5EF4-FFF2-40B4-BE49-F238E27FC236}">
                <a16:creationId xmlns:a16="http://schemas.microsoft.com/office/drawing/2014/main" id="{EB20AEA8-4AB7-480C-8EE3-A658BBD08A63}"/>
              </a:ext>
            </a:extLst>
          </p:cNvPr>
          <p:cNvSpPr txBox="1">
            <a:spLocks noGrp="1"/>
          </p:cNvSpPr>
          <p:nvPr>
            <p:ph type="body" idx="1"/>
          </p:nvPr>
        </p:nvSpPr>
        <p:spPr>
          <a:xfrm>
            <a:off x="685799" y="2768428"/>
            <a:ext cx="7772400" cy="814334"/>
          </a:xfrm>
          <a:prstGeom prst="rect">
            <a:avLst/>
          </a:prstGeom>
          <a:noFill/>
          <a:ln>
            <a:noFill/>
          </a:ln>
        </p:spPr>
        <p:txBody>
          <a:bodyPr spcFirstLastPara="1" anchor="ctr"/>
          <a:lstStyle>
            <a:lvl1pPr marL="0" marR="0" lvl="0" indent="0" algn="l" rtl="0">
              <a:spcBef>
                <a:spcPts val="0"/>
              </a:spcBef>
              <a:spcAft>
                <a:spcPts val="0"/>
              </a:spcAft>
              <a:buClr>
                <a:srgbClr val="000066"/>
              </a:buClr>
              <a:buSzPts val="2000"/>
              <a:buFont typeface="Arial"/>
              <a:buNone/>
              <a:defRPr sz="1950" b="0" i="0" u="none" strike="noStrike" cap="none">
                <a:solidFill>
                  <a:schemeClr val="tx1"/>
                </a:solidFill>
                <a:latin typeface="Arial"/>
                <a:ea typeface="Arial"/>
                <a:cs typeface="Arial"/>
                <a:sym typeface="Arial"/>
              </a:defRPr>
            </a:lvl1pPr>
            <a:lvl2pPr marL="685800" marR="0" lvl="1" indent="-171450" algn="l" rtl="0">
              <a:spcBef>
                <a:spcPts val="270"/>
              </a:spcBef>
              <a:spcAft>
                <a:spcPts val="0"/>
              </a:spcAft>
              <a:buClr>
                <a:srgbClr val="666666"/>
              </a:buClr>
              <a:buSzPts val="1801"/>
              <a:buFont typeface="Arial"/>
              <a:buNone/>
              <a:defRPr sz="1351" b="0" i="0" u="none" strike="noStrike" cap="none">
                <a:solidFill>
                  <a:srgbClr val="666666"/>
                </a:solidFill>
                <a:latin typeface="Arial"/>
                <a:ea typeface="Arial"/>
                <a:cs typeface="Arial"/>
                <a:sym typeface="Arial"/>
              </a:defRPr>
            </a:lvl2pPr>
            <a:lvl3pPr marL="1028700" marR="0" lvl="2" indent="-171450" algn="l" rtl="0">
              <a:spcBef>
                <a:spcPts val="240"/>
              </a:spcBef>
              <a:spcAft>
                <a:spcPts val="0"/>
              </a:spcAft>
              <a:buClr>
                <a:srgbClr val="000066"/>
              </a:buClr>
              <a:buSzPts val="1600"/>
              <a:buFont typeface="Arial"/>
              <a:buNone/>
              <a:defRPr sz="1200" b="0" i="0" u="none" strike="noStrike" cap="none">
                <a:solidFill>
                  <a:srgbClr val="666666"/>
                </a:solidFill>
                <a:latin typeface="Arial"/>
                <a:ea typeface="Arial"/>
                <a:cs typeface="Arial"/>
                <a:sym typeface="Arial"/>
              </a:defRPr>
            </a:lvl3pPr>
            <a:lvl4pPr marL="1371600" marR="0" lvl="3"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4pPr>
            <a:lvl5pPr marL="1714500" marR="0" lvl="4"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5pPr>
            <a:lvl6pPr marL="2057400" marR="0" lvl="5"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6pPr>
            <a:lvl7pPr marL="2400300" marR="0" lvl="6"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7pPr>
            <a:lvl8pPr marL="2743200" marR="0" lvl="7"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8pPr>
            <a:lvl9pPr marL="3086100" marR="0" lvl="8"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9pPr>
          </a:lstStyle>
          <a:p>
            <a:endParaRPr/>
          </a:p>
        </p:txBody>
      </p:sp>
      <p:sp>
        <p:nvSpPr>
          <p:cNvPr id="13" name="Google Shape;59;p8">
            <a:extLst>
              <a:ext uri="{FF2B5EF4-FFF2-40B4-BE49-F238E27FC236}">
                <a16:creationId xmlns:a16="http://schemas.microsoft.com/office/drawing/2014/main" id="{B132E4DB-3FC8-41D7-A1E1-FB13EDFE72D3}"/>
              </a:ext>
            </a:extLst>
          </p:cNvPr>
          <p:cNvSpPr txBox="1">
            <a:spLocks noGrp="1"/>
          </p:cNvSpPr>
          <p:nvPr>
            <p:ph type="body" idx="13"/>
          </p:nvPr>
        </p:nvSpPr>
        <p:spPr>
          <a:xfrm>
            <a:off x="1550194" y="409577"/>
            <a:ext cx="6908005" cy="814334"/>
          </a:xfrm>
          <a:prstGeom prst="rect">
            <a:avLst/>
          </a:prstGeom>
          <a:noFill/>
          <a:ln>
            <a:noFill/>
          </a:ln>
        </p:spPr>
        <p:txBody>
          <a:bodyPr spcFirstLastPara="1" anchor="ctr"/>
          <a:lstStyle>
            <a:lvl1pPr marL="0" marR="0" lvl="0" indent="0" algn="l" rtl="0">
              <a:spcBef>
                <a:spcPts val="0"/>
              </a:spcBef>
              <a:spcAft>
                <a:spcPts val="0"/>
              </a:spcAft>
              <a:buClr>
                <a:srgbClr val="000066"/>
              </a:buClr>
              <a:buSzPts val="2000"/>
              <a:buFont typeface="Arial"/>
              <a:buNone/>
              <a:defRPr sz="3300" b="1" i="0" u="none" strike="noStrike" cap="none">
                <a:solidFill>
                  <a:schemeClr val="bg1"/>
                </a:solidFill>
                <a:latin typeface="Arial"/>
                <a:ea typeface="Arial"/>
                <a:cs typeface="Arial"/>
                <a:sym typeface="Arial"/>
              </a:defRPr>
            </a:lvl1pPr>
            <a:lvl2pPr marL="685800" marR="0" lvl="1" indent="-171450" algn="l" rtl="0">
              <a:spcBef>
                <a:spcPts val="270"/>
              </a:spcBef>
              <a:spcAft>
                <a:spcPts val="0"/>
              </a:spcAft>
              <a:buClr>
                <a:srgbClr val="666666"/>
              </a:buClr>
              <a:buSzPts val="1801"/>
              <a:buFont typeface="Arial"/>
              <a:buNone/>
              <a:defRPr sz="1351" b="0" i="0" u="none" strike="noStrike" cap="none">
                <a:solidFill>
                  <a:srgbClr val="666666"/>
                </a:solidFill>
                <a:latin typeface="Arial"/>
                <a:ea typeface="Arial"/>
                <a:cs typeface="Arial"/>
                <a:sym typeface="Arial"/>
              </a:defRPr>
            </a:lvl2pPr>
            <a:lvl3pPr marL="1028700" marR="0" lvl="2" indent="-171450" algn="l" rtl="0">
              <a:spcBef>
                <a:spcPts val="240"/>
              </a:spcBef>
              <a:spcAft>
                <a:spcPts val="0"/>
              </a:spcAft>
              <a:buClr>
                <a:srgbClr val="000066"/>
              </a:buClr>
              <a:buSzPts val="1600"/>
              <a:buFont typeface="Arial"/>
              <a:buNone/>
              <a:defRPr sz="1200" b="0" i="0" u="none" strike="noStrike" cap="none">
                <a:solidFill>
                  <a:srgbClr val="666666"/>
                </a:solidFill>
                <a:latin typeface="Arial"/>
                <a:ea typeface="Arial"/>
                <a:cs typeface="Arial"/>
                <a:sym typeface="Arial"/>
              </a:defRPr>
            </a:lvl3pPr>
            <a:lvl4pPr marL="1371600" marR="0" lvl="3"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4pPr>
            <a:lvl5pPr marL="1714500" marR="0" lvl="4"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5pPr>
            <a:lvl6pPr marL="2057400" marR="0" lvl="5"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6pPr>
            <a:lvl7pPr marL="2400300" marR="0" lvl="6"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7pPr>
            <a:lvl8pPr marL="2743200" marR="0" lvl="7"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8pPr>
            <a:lvl9pPr marL="3086100" marR="0" lvl="8"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9pPr>
          </a:lstStyle>
          <a:p>
            <a:endParaRPr/>
          </a:p>
        </p:txBody>
      </p:sp>
    </p:spTree>
    <p:extLst>
      <p:ext uri="{BB962C8B-B14F-4D97-AF65-F5344CB8AC3E}">
        <p14:creationId xmlns:p14="http://schemas.microsoft.com/office/powerpoint/2010/main" val="28716755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57"/>
        <p:cNvGrpSpPr/>
        <p:nvPr/>
      </p:nvGrpSpPr>
      <p:grpSpPr>
        <a:xfrm>
          <a:off x="0" y="0"/>
          <a:ext cx="0" cy="0"/>
          <a:chOff x="0" y="0"/>
          <a:chExt cx="0" cy="0"/>
        </a:xfrm>
      </p:grpSpPr>
      <p:sp>
        <p:nvSpPr>
          <p:cNvPr id="4" name="Google Shape;291;p42">
            <a:extLst>
              <a:ext uri="{FF2B5EF4-FFF2-40B4-BE49-F238E27FC236}">
                <a16:creationId xmlns:a16="http://schemas.microsoft.com/office/drawing/2014/main" id="{624791D1-E8F9-3B4A-B630-6B859BBE0657}"/>
              </a:ext>
            </a:extLst>
          </p:cNvPr>
          <p:cNvSpPr txBox="1">
            <a:spLocks noChangeArrowheads="1"/>
          </p:cNvSpPr>
          <p:nvPr userDrawn="1"/>
        </p:nvSpPr>
        <p:spPr bwMode="auto">
          <a:xfrm>
            <a:off x="1550194" y="426244"/>
            <a:ext cx="6908006" cy="809625"/>
          </a:xfrm>
          <a:prstGeom prst="rect">
            <a:avLst/>
          </a:prstGeom>
          <a:solidFill>
            <a:srgbClr val="CD645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defRPr/>
            </a:pPr>
            <a:endParaRPr lang="en-GB" altLang="en-US" sz="2700" b="1">
              <a:solidFill>
                <a:schemeClr val="bg1"/>
              </a:solidFill>
            </a:endParaRPr>
          </a:p>
        </p:txBody>
      </p:sp>
      <p:sp>
        <p:nvSpPr>
          <p:cNvPr id="5" name="TextBox 11">
            <a:extLst>
              <a:ext uri="{FF2B5EF4-FFF2-40B4-BE49-F238E27FC236}">
                <a16:creationId xmlns:a16="http://schemas.microsoft.com/office/drawing/2014/main" id="{718DC1A7-4377-DB43-B871-B1F9A44BC42B}"/>
              </a:ext>
            </a:extLst>
          </p:cNvPr>
          <p:cNvSpPr txBox="1">
            <a:spLocks noChangeArrowheads="1"/>
          </p:cNvSpPr>
          <p:nvPr userDrawn="1"/>
        </p:nvSpPr>
        <p:spPr bwMode="auto">
          <a:xfrm>
            <a:off x="685800" y="426878"/>
            <a:ext cx="864394" cy="8540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endParaRPr lang="en-GB" altLang="en-US" sz="4950" b="1">
              <a:solidFill>
                <a:schemeClr val="bg1"/>
              </a:solidFill>
              <a:latin typeface="Adobe Song Std L" panose="02020300000000000000" pitchFamily="18" charset="-128"/>
              <a:ea typeface="Adobe Song Std L" panose="02020300000000000000" pitchFamily="18" charset="-128"/>
            </a:endParaRPr>
          </a:p>
        </p:txBody>
      </p:sp>
      <p:cxnSp>
        <p:nvCxnSpPr>
          <p:cNvPr id="6" name="Google Shape;15;p1">
            <a:extLst>
              <a:ext uri="{FF2B5EF4-FFF2-40B4-BE49-F238E27FC236}">
                <a16:creationId xmlns:a16="http://schemas.microsoft.com/office/drawing/2014/main" id="{A8FE5B0D-781F-1B47-9D75-8E7878CC1BE4}"/>
              </a:ext>
            </a:extLst>
          </p:cNvPr>
          <p:cNvCxnSpPr>
            <a:cxnSpLocks/>
          </p:cNvCxnSpPr>
          <p:nvPr userDrawn="1"/>
        </p:nvCxnSpPr>
        <p:spPr bwMode="auto">
          <a:xfrm>
            <a:off x="685800" y="417910"/>
            <a:ext cx="7772400" cy="0"/>
          </a:xfrm>
          <a:prstGeom prst="straightConnector1">
            <a:avLst/>
          </a:prstGeom>
          <a:noFill/>
          <a:ln w="28575">
            <a:solidFill>
              <a:srgbClr val="00788C"/>
            </a:solidFill>
            <a:round/>
            <a:headEnd/>
            <a:tailEnd/>
          </a:ln>
          <a:extLst>
            <a:ext uri="{909E8E84-426E-40DD-AFC4-6F175D3DCCD1}">
              <a14:hiddenFill xmlns:a14="http://schemas.microsoft.com/office/drawing/2010/main">
                <a:noFill/>
              </a14:hiddenFill>
            </a:ext>
          </a:extLst>
        </p:spPr>
      </p:cxnSp>
      <p:sp>
        <p:nvSpPr>
          <p:cNvPr id="7" name="Title 1">
            <a:extLst>
              <a:ext uri="{FF2B5EF4-FFF2-40B4-BE49-F238E27FC236}">
                <a16:creationId xmlns:a16="http://schemas.microsoft.com/office/drawing/2014/main" id="{E1D4E945-DF23-B047-AF2A-2C9810327CA4}"/>
              </a:ext>
            </a:extLst>
          </p:cNvPr>
          <p:cNvSpPr txBox="1">
            <a:spLocks/>
          </p:cNvSpPr>
          <p:nvPr userDrawn="1"/>
        </p:nvSpPr>
        <p:spPr>
          <a:xfrm>
            <a:off x="685800" y="422672"/>
            <a:ext cx="864394" cy="809615"/>
          </a:xfrm>
          <a:prstGeom prst="rect">
            <a:avLst/>
          </a:prstGeom>
        </p:spPr>
        <p:txBody>
          <a:bodyPr anchor="ctr"/>
          <a:lstStyle>
            <a:lvl1pPr algn="l" defTabSz="914400" rtl="0" eaLnBrk="1" latinLnBrk="0" hangingPunct="1">
              <a:lnSpc>
                <a:spcPct val="90000"/>
              </a:lnSpc>
              <a:spcBef>
                <a:spcPct val="0"/>
              </a:spcBef>
              <a:buNone/>
              <a:defRPr sz="3300" b="1" kern="1200">
                <a:solidFill>
                  <a:schemeClr val="tx1"/>
                </a:solidFill>
                <a:latin typeface="+mj-lt"/>
                <a:ea typeface="+mj-ea"/>
                <a:cs typeface="+mj-cs"/>
              </a:defRPr>
            </a:lvl1pPr>
          </a:lstStyle>
          <a:p>
            <a:pPr algn="ctr" fontAlgn="auto">
              <a:spcAft>
                <a:spcPts val="0"/>
              </a:spcAft>
              <a:defRPr/>
            </a:pPr>
            <a:r>
              <a:rPr lang="en-US" sz="4950" b="1" kern="1200">
                <a:solidFill>
                  <a:schemeClr val="bg1"/>
                </a:solidFill>
                <a:latin typeface="+mn-lt"/>
                <a:ea typeface="Adobe Song Std L" panose="02020300000000000000" pitchFamily="18" charset="-128"/>
                <a:cs typeface="+mj-cs"/>
                <a:sym typeface="Arial"/>
              </a:rPr>
              <a:t>3</a:t>
            </a:r>
          </a:p>
        </p:txBody>
      </p:sp>
      <p:sp>
        <p:nvSpPr>
          <p:cNvPr id="8" name="Google Shape;60;p8">
            <a:extLst>
              <a:ext uri="{FF2B5EF4-FFF2-40B4-BE49-F238E27FC236}">
                <a16:creationId xmlns:a16="http://schemas.microsoft.com/office/drawing/2014/main" id="{DD2DE1B5-3170-8749-B715-BC60A92409BE}"/>
              </a:ext>
            </a:extLst>
          </p:cNvPr>
          <p:cNvSpPr txBox="1">
            <a:spLocks noGrp="1" noChangeArrowheads="1"/>
          </p:cNvSpPr>
          <p:nvPr>
            <p:ph type="dt" idx="10"/>
          </p:nvPr>
        </p:nvSpPr>
        <p:spPr bwMode="auto">
          <a:xfrm>
            <a:off x="6858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anose="020B0604020202020204" pitchFamily="34" charset="0"/>
              <a:buNone/>
              <a:defRPr/>
            </a:lvl1pPr>
          </a:lstStyle>
          <a:p>
            <a:pPr>
              <a:defRPr/>
            </a:pPr>
            <a:endParaRPr lang="en-US" altLang="en-US"/>
          </a:p>
        </p:txBody>
      </p:sp>
      <p:sp>
        <p:nvSpPr>
          <p:cNvPr id="9" name="Google Shape;61;p8">
            <a:extLst>
              <a:ext uri="{FF2B5EF4-FFF2-40B4-BE49-F238E27FC236}">
                <a16:creationId xmlns:a16="http://schemas.microsoft.com/office/drawing/2014/main" id="{0953D643-2E9D-054C-BDF3-16C3CC14D9AC}"/>
              </a:ext>
            </a:extLst>
          </p:cNvPr>
          <p:cNvSpPr txBox="1">
            <a:spLocks noGrp="1" noChangeArrowheads="1"/>
          </p:cNvSpPr>
          <p:nvPr>
            <p:ph type="ftr" idx="11"/>
          </p:nvPr>
        </p:nvSpPr>
        <p:spPr bwMode="auto">
          <a:xfrm>
            <a:off x="3124200" y="4686300"/>
            <a:ext cx="28956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ctr" eaLnBrk="1" hangingPunct="1">
              <a:buClr>
                <a:srgbClr val="000000"/>
              </a:buClr>
              <a:buSzPts val="1400"/>
              <a:buFont typeface="Arial" panose="020B0604020202020204" pitchFamily="34" charset="0"/>
              <a:buNone/>
              <a:defRPr/>
            </a:lvl1pPr>
          </a:lstStyle>
          <a:p>
            <a:pPr>
              <a:defRPr/>
            </a:pPr>
            <a:endParaRPr lang="en-US" altLang="en-US"/>
          </a:p>
        </p:txBody>
      </p:sp>
      <p:sp>
        <p:nvSpPr>
          <p:cNvPr id="10" name="Google Shape;62;p8">
            <a:extLst>
              <a:ext uri="{FF2B5EF4-FFF2-40B4-BE49-F238E27FC236}">
                <a16:creationId xmlns:a16="http://schemas.microsoft.com/office/drawing/2014/main" id="{4C8DF9D1-E6FC-784B-A5EE-2482EA990C01}"/>
              </a:ext>
            </a:extLst>
          </p:cNvPr>
          <p:cNvSpPr txBox="1">
            <a:spLocks noGrp="1" noChangeArrowheads="1"/>
          </p:cNvSpPr>
          <p:nvPr>
            <p:ph type="sldNum" idx="12"/>
          </p:nvPr>
        </p:nvSpPr>
        <p:spPr bwMode="auto">
          <a:xfrm>
            <a:off x="65532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r" eaLnBrk="1" hangingPunct="1">
              <a:buClr>
                <a:srgbClr val="000000"/>
              </a:buClr>
              <a:buFont typeface="Arial" panose="020B0604020202020204" pitchFamily="34" charset="0"/>
              <a:buNone/>
              <a:defRPr/>
            </a:lvl1pPr>
          </a:lstStyle>
          <a:p>
            <a:pPr>
              <a:defRPr/>
            </a:pPr>
            <a:fld id="{EDA1D830-C3BB-C840-B2C4-2805B6F681E8}" type="slidenum">
              <a:rPr lang="en-GB" altLang="en-US"/>
              <a:pPr>
                <a:defRPr/>
              </a:pPr>
              <a:t>‹#›</a:t>
            </a:fld>
            <a:endParaRPr lang="en-US" altLang="en-US"/>
          </a:p>
        </p:txBody>
      </p:sp>
      <p:sp>
        <p:nvSpPr>
          <p:cNvPr id="11" name="Google Shape;58;p8">
            <a:extLst>
              <a:ext uri="{FF2B5EF4-FFF2-40B4-BE49-F238E27FC236}">
                <a16:creationId xmlns:a16="http://schemas.microsoft.com/office/drawing/2014/main" id="{0340DB4D-D415-42B8-BF1A-FBC5D1F5C131}"/>
              </a:ext>
            </a:extLst>
          </p:cNvPr>
          <p:cNvSpPr txBox="1">
            <a:spLocks noGrp="1"/>
          </p:cNvSpPr>
          <p:nvPr>
            <p:ph type="title"/>
          </p:nvPr>
        </p:nvSpPr>
        <p:spPr>
          <a:xfrm>
            <a:off x="685799" y="1515995"/>
            <a:ext cx="7772400" cy="976829"/>
          </a:xfrm>
          <a:prstGeom prst="rect">
            <a:avLst/>
          </a:prstGeom>
          <a:noFill/>
          <a:ln>
            <a:noFill/>
          </a:ln>
        </p:spPr>
        <p:txBody>
          <a:bodyPr spcFirstLastPara="1" anchor="ctr"/>
          <a:lstStyle>
            <a:lvl1pPr marR="0" lvl="0" algn="l" rtl="0">
              <a:spcBef>
                <a:spcPts val="0"/>
              </a:spcBef>
              <a:spcAft>
                <a:spcPts val="0"/>
              </a:spcAft>
              <a:buSzPts val="1400"/>
              <a:buNone/>
              <a:defRPr sz="3300" b="1" i="0" u="none" strike="noStrike" cap="none">
                <a:solidFill>
                  <a:schemeClr val="tx1"/>
                </a:solidFill>
                <a:latin typeface="Arial"/>
                <a:ea typeface="Arial"/>
                <a:cs typeface="Arial"/>
                <a:sym typeface="Arial"/>
              </a:defRPr>
            </a:lvl1pPr>
            <a:lvl2pPr marR="0" lvl="1" algn="l" rtl="0">
              <a:spcBef>
                <a:spcPts val="0"/>
              </a:spcBef>
              <a:spcAft>
                <a:spcPts val="0"/>
              </a:spcAft>
              <a:buSzPts val="1400"/>
              <a:buNone/>
              <a:defRPr sz="2700" b="1" i="0" u="none" strike="noStrike" cap="none">
                <a:solidFill>
                  <a:srgbClr val="000066"/>
                </a:solidFill>
                <a:latin typeface="Arial"/>
                <a:ea typeface="Arial"/>
                <a:cs typeface="Arial"/>
                <a:sym typeface="Arial"/>
              </a:defRPr>
            </a:lvl2pPr>
            <a:lvl3pPr marR="0" lvl="2" algn="l" rtl="0">
              <a:spcBef>
                <a:spcPts val="0"/>
              </a:spcBef>
              <a:spcAft>
                <a:spcPts val="0"/>
              </a:spcAft>
              <a:buSzPts val="1400"/>
              <a:buNone/>
              <a:defRPr sz="2700" b="1" i="0" u="none" strike="noStrike" cap="none">
                <a:solidFill>
                  <a:srgbClr val="000066"/>
                </a:solidFill>
                <a:latin typeface="Arial"/>
                <a:ea typeface="Arial"/>
                <a:cs typeface="Arial"/>
                <a:sym typeface="Arial"/>
              </a:defRPr>
            </a:lvl3pPr>
            <a:lvl4pPr marR="0" lvl="3" algn="l" rtl="0">
              <a:spcBef>
                <a:spcPts val="0"/>
              </a:spcBef>
              <a:spcAft>
                <a:spcPts val="0"/>
              </a:spcAft>
              <a:buSzPts val="1400"/>
              <a:buNone/>
              <a:defRPr sz="2700" b="1" i="0" u="none" strike="noStrike" cap="none">
                <a:solidFill>
                  <a:srgbClr val="000066"/>
                </a:solidFill>
                <a:latin typeface="Arial"/>
                <a:ea typeface="Arial"/>
                <a:cs typeface="Arial"/>
                <a:sym typeface="Arial"/>
              </a:defRPr>
            </a:lvl4pPr>
            <a:lvl5pPr marR="0" lvl="4" algn="l" rtl="0">
              <a:spcBef>
                <a:spcPts val="0"/>
              </a:spcBef>
              <a:spcAft>
                <a:spcPts val="0"/>
              </a:spcAft>
              <a:buSzPts val="1400"/>
              <a:buNone/>
              <a:defRPr sz="2700" b="1" i="0" u="none" strike="noStrike" cap="none">
                <a:solidFill>
                  <a:srgbClr val="000066"/>
                </a:solidFill>
                <a:latin typeface="Arial"/>
                <a:ea typeface="Arial"/>
                <a:cs typeface="Arial"/>
                <a:sym typeface="Arial"/>
              </a:defRPr>
            </a:lvl5pPr>
            <a:lvl6pPr marR="0" lvl="5" algn="l" rtl="0">
              <a:spcBef>
                <a:spcPts val="0"/>
              </a:spcBef>
              <a:spcAft>
                <a:spcPts val="0"/>
              </a:spcAft>
              <a:buSzPts val="1400"/>
              <a:buNone/>
              <a:defRPr sz="2700" b="1" i="0" u="none" strike="noStrike" cap="none">
                <a:solidFill>
                  <a:srgbClr val="000066"/>
                </a:solidFill>
                <a:latin typeface="Arial"/>
                <a:ea typeface="Arial"/>
                <a:cs typeface="Arial"/>
                <a:sym typeface="Arial"/>
              </a:defRPr>
            </a:lvl6pPr>
            <a:lvl7pPr marR="0" lvl="6" algn="l" rtl="0">
              <a:spcBef>
                <a:spcPts val="0"/>
              </a:spcBef>
              <a:spcAft>
                <a:spcPts val="0"/>
              </a:spcAft>
              <a:buSzPts val="1400"/>
              <a:buNone/>
              <a:defRPr sz="2700" b="1" i="0" u="none" strike="noStrike" cap="none">
                <a:solidFill>
                  <a:srgbClr val="000066"/>
                </a:solidFill>
                <a:latin typeface="Arial"/>
                <a:ea typeface="Arial"/>
                <a:cs typeface="Arial"/>
                <a:sym typeface="Arial"/>
              </a:defRPr>
            </a:lvl7pPr>
            <a:lvl8pPr marR="0" lvl="7" algn="l" rtl="0">
              <a:spcBef>
                <a:spcPts val="0"/>
              </a:spcBef>
              <a:spcAft>
                <a:spcPts val="0"/>
              </a:spcAft>
              <a:buSzPts val="1400"/>
              <a:buNone/>
              <a:defRPr sz="2700" b="1" i="0" u="none" strike="noStrike" cap="none">
                <a:solidFill>
                  <a:srgbClr val="000066"/>
                </a:solidFill>
                <a:latin typeface="Arial"/>
                <a:ea typeface="Arial"/>
                <a:cs typeface="Arial"/>
                <a:sym typeface="Arial"/>
              </a:defRPr>
            </a:lvl8pPr>
            <a:lvl9pPr marR="0" lvl="8" algn="l" rtl="0">
              <a:spcBef>
                <a:spcPts val="0"/>
              </a:spcBef>
              <a:spcAft>
                <a:spcPts val="0"/>
              </a:spcAft>
              <a:buSzPts val="1400"/>
              <a:buNone/>
              <a:defRPr sz="2700" b="1" i="0" u="none" strike="noStrike" cap="none">
                <a:solidFill>
                  <a:srgbClr val="000066"/>
                </a:solidFill>
                <a:latin typeface="Arial"/>
                <a:ea typeface="Arial"/>
                <a:cs typeface="Arial"/>
                <a:sym typeface="Arial"/>
              </a:defRPr>
            </a:lvl9pPr>
          </a:lstStyle>
          <a:p>
            <a:endParaRPr/>
          </a:p>
        </p:txBody>
      </p:sp>
      <p:sp>
        <p:nvSpPr>
          <p:cNvPr id="12" name="Google Shape;59;p8">
            <a:extLst>
              <a:ext uri="{FF2B5EF4-FFF2-40B4-BE49-F238E27FC236}">
                <a16:creationId xmlns:a16="http://schemas.microsoft.com/office/drawing/2014/main" id="{D66E1B81-DA7C-4867-BAB3-2B22D2FA5802}"/>
              </a:ext>
            </a:extLst>
          </p:cNvPr>
          <p:cNvSpPr txBox="1">
            <a:spLocks noGrp="1"/>
          </p:cNvSpPr>
          <p:nvPr>
            <p:ph type="body" idx="1"/>
          </p:nvPr>
        </p:nvSpPr>
        <p:spPr>
          <a:xfrm>
            <a:off x="685799" y="2768428"/>
            <a:ext cx="7772400" cy="814334"/>
          </a:xfrm>
          <a:prstGeom prst="rect">
            <a:avLst/>
          </a:prstGeom>
          <a:noFill/>
          <a:ln>
            <a:noFill/>
          </a:ln>
        </p:spPr>
        <p:txBody>
          <a:bodyPr spcFirstLastPara="1" anchor="ctr"/>
          <a:lstStyle>
            <a:lvl1pPr marL="0" marR="0" lvl="0" indent="0" algn="l" rtl="0">
              <a:spcBef>
                <a:spcPts val="0"/>
              </a:spcBef>
              <a:spcAft>
                <a:spcPts val="0"/>
              </a:spcAft>
              <a:buClr>
                <a:srgbClr val="000066"/>
              </a:buClr>
              <a:buSzPts val="2000"/>
              <a:buFont typeface="Arial"/>
              <a:buNone/>
              <a:defRPr sz="1950" b="0" i="0" u="none" strike="noStrike" cap="none">
                <a:solidFill>
                  <a:schemeClr val="tx1"/>
                </a:solidFill>
                <a:latin typeface="Arial"/>
                <a:ea typeface="Arial"/>
                <a:cs typeface="Arial"/>
                <a:sym typeface="Arial"/>
              </a:defRPr>
            </a:lvl1pPr>
            <a:lvl2pPr marL="685800" marR="0" lvl="1" indent="-171450" algn="l" rtl="0">
              <a:spcBef>
                <a:spcPts val="270"/>
              </a:spcBef>
              <a:spcAft>
                <a:spcPts val="0"/>
              </a:spcAft>
              <a:buClr>
                <a:srgbClr val="666666"/>
              </a:buClr>
              <a:buSzPts val="1801"/>
              <a:buFont typeface="Arial"/>
              <a:buNone/>
              <a:defRPr sz="1351" b="0" i="0" u="none" strike="noStrike" cap="none">
                <a:solidFill>
                  <a:srgbClr val="666666"/>
                </a:solidFill>
                <a:latin typeface="Arial"/>
                <a:ea typeface="Arial"/>
                <a:cs typeface="Arial"/>
                <a:sym typeface="Arial"/>
              </a:defRPr>
            </a:lvl2pPr>
            <a:lvl3pPr marL="1028700" marR="0" lvl="2" indent="-171450" algn="l" rtl="0">
              <a:spcBef>
                <a:spcPts val="240"/>
              </a:spcBef>
              <a:spcAft>
                <a:spcPts val="0"/>
              </a:spcAft>
              <a:buClr>
                <a:srgbClr val="000066"/>
              </a:buClr>
              <a:buSzPts val="1600"/>
              <a:buFont typeface="Arial"/>
              <a:buNone/>
              <a:defRPr sz="1200" b="0" i="0" u="none" strike="noStrike" cap="none">
                <a:solidFill>
                  <a:srgbClr val="666666"/>
                </a:solidFill>
                <a:latin typeface="Arial"/>
                <a:ea typeface="Arial"/>
                <a:cs typeface="Arial"/>
                <a:sym typeface="Arial"/>
              </a:defRPr>
            </a:lvl3pPr>
            <a:lvl4pPr marL="1371600" marR="0" lvl="3"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4pPr>
            <a:lvl5pPr marL="1714500" marR="0" lvl="4"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5pPr>
            <a:lvl6pPr marL="2057400" marR="0" lvl="5"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6pPr>
            <a:lvl7pPr marL="2400300" marR="0" lvl="6"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7pPr>
            <a:lvl8pPr marL="2743200" marR="0" lvl="7"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8pPr>
            <a:lvl9pPr marL="3086100" marR="0" lvl="8"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9pPr>
          </a:lstStyle>
          <a:p>
            <a:endParaRPr/>
          </a:p>
        </p:txBody>
      </p:sp>
      <p:sp>
        <p:nvSpPr>
          <p:cNvPr id="13" name="Google Shape;59;p8">
            <a:extLst>
              <a:ext uri="{FF2B5EF4-FFF2-40B4-BE49-F238E27FC236}">
                <a16:creationId xmlns:a16="http://schemas.microsoft.com/office/drawing/2014/main" id="{4F73CE2C-90C2-4702-9750-4AF091CCEF3C}"/>
              </a:ext>
            </a:extLst>
          </p:cNvPr>
          <p:cNvSpPr txBox="1">
            <a:spLocks noGrp="1"/>
          </p:cNvSpPr>
          <p:nvPr>
            <p:ph type="body" idx="13"/>
          </p:nvPr>
        </p:nvSpPr>
        <p:spPr>
          <a:xfrm>
            <a:off x="1550194" y="409577"/>
            <a:ext cx="6908005" cy="814334"/>
          </a:xfrm>
          <a:prstGeom prst="rect">
            <a:avLst/>
          </a:prstGeom>
          <a:noFill/>
          <a:ln>
            <a:noFill/>
          </a:ln>
        </p:spPr>
        <p:txBody>
          <a:bodyPr spcFirstLastPara="1" anchor="ctr"/>
          <a:lstStyle>
            <a:lvl1pPr marL="0" marR="0" lvl="0" indent="0" algn="l" rtl="0">
              <a:spcBef>
                <a:spcPts val="0"/>
              </a:spcBef>
              <a:spcAft>
                <a:spcPts val="0"/>
              </a:spcAft>
              <a:buClr>
                <a:srgbClr val="000066"/>
              </a:buClr>
              <a:buSzPts val="2000"/>
              <a:buFont typeface="Arial"/>
              <a:buNone/>
              <a:defRPr sz="3300" b="1" i="0" u="none" strike="noStrike" cap="none">
                <a:solidFill>
                  <a:schemeClr val="bg1"/>
                </a:solidFill>
                <a:latin typeface="Arial"/>
                <a:ea typeface="Arial"/>
                <a:cs typeface="Arial"/>
                <a:sym typeface="Arial"/>
              </a:defRPr>
            </a:lvl1pPr>
            <a:lvl2pPr marL="685800" marR="0" lvl="1" indent="-171450" algn="l" rtl="0">
              <a:spcBef>
                <a:spcPts val="270"/>
              </a:spcBef>
              <a:spcAft>
                <a:spcPts val="0"/>
              </a:spcAft>
              <a:buClr>
                <a:srgbClr val="666666"/>
              </a:buClr>
              <a:buSzPts val="1801"/>
              <a:buFont typeface="Arial"/>
              <a:buNone/>
              <a:defRPr sz="1351" b="0" i="0" u="none" strike="noStrike" cap="none">
                <a:solidFill>
                  <a:srgbClr val="666666"/>
                </a:solidFill>
                <a:latin typeface="Arial"/>
                <a:ea typeface="Arial"/>
                <a:cs typeface="Arial"/>
                <a:sym typeface="Arial"/>
              </a:defRPr>
            </a:lvl2pPr>
            <a:lvl3pPr marL="1028700" marR="0" lvl="2" indent="-171450" algn="l" rtl="0">
              <a:spcBef>
                <a:spcPts val="240"/>
              </a:spcBef>
              <a:spcAft>
                <a:spcPts val="0"/>
              </a:spcAft>
              <a:buClr>
                <a:srgbClr val="000066"/>
              </a:buClr>
              <a:buSzPts val="1600"/>
              <a:buFont typeface="Arial"/>
              <a:buNone/>
              <a:defRPr sz="1200" b="0" i="0" u="none" strike="noStrike" cap="none">
                <a:solidFill>
                  <a:srgbClr val="666666"/>
                </a:solidFill>
                <a:latin typeface="Arial"/>
                <a:ea typeface="Arial"/>
                <a:cs typeface="Arial"/>
                <a:sym typeface="Arial"/>
              </a:defRPr>
            </a:lvl3pPr>
            <a:lvl4pPr marL="1371600" marR="0" lvl="3"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4pPr>
            <a:lvl5pPr marL="1714500" marR="0" lvl="4"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5pPr>
            <a:lvl6pPr marL="2057400" marR="0" lvl="5"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6pPr>
            <a:lvl7pPr marL="2400300" marR="0" lvl="6"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7pPr>
            <a:lvl8pPr marL="2743200" marR="0" lvl="7"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8pPr>
            <a:lvl9pPr marL="3086100" marR="0" lvl="8"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9pPr>
          </a:lstStyle>
          <a:p>
            <a:endParaRPr/>
          </a:p>
        </p:txBody>
      </p:sp>
    </p:spTree>
    <p:extLst>
      <p:ext uri="{BB962C8B-B14F-4D97-AF65-F5344CB8AC3E}">
        <p14:creationId xmlns:p14="http://schemas.microsoft.com/office/powerpoint/2010/main" val="20879061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57"/>
        <p:cNvGrpSpPr/>
        <p:nvPr/>
      </p:nvGrpSpPr>
      <p:grpSpPr>
        <a:xfrm>
          <a:off x="0" y="0"/>
          <a:ext cx="0" cy="0"/>
          <a:chOff x="0" y="0"/>
          <a:chExt cx="0" cy="0"/>
        </a:xfrm>
      </p:grpSpPr>
      <p:sp>
        <p:nvSpPr>
          <p:cNvPr id="4" name="Google Shape;291;p42">
            <a:extLst>
              <a:ext uri="{FF2B5EF4-FFF2-40B4-BE49-F238E27FC236}">
                <a16:creationId xmlns:a16="http://schemas.microsoft.com/office/drawing/2014/main" id="{A5B594AE-C3A5-A342-A995-BE9DA167C393}"/>
              </a:ext>
            </a:extLst>
          </p:cNvPr>
          <p:cNvSpPr txBox="1">
            <a:spLocks noChangeArrowheads="1"/>
          </p:cNvSpPr>
          <p:nvPr userDrawn="1"/>
        </p:nvSpPr>
        <p:spPr bwMode="auto">
          <a:xfrm>
            <a:off x="1550194" y="426244"/>
            <a:ext cx="6908006" cy="809625"/>
          </a:xfrm>
          <a:prstGeom prst="rect">
            <a:avLst/>
          </a:prstGeom>
          <a:solidFill>
            <a:srgbClr val="CD645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defRPr/>
            </a:pPr>
            <a:endParaRPr lang="en-GB" altLang="en-US" sz="2700" b="1">
              <a:solidFill>
                <a:schemeClr val="bg1"/>
              </a:solidFill>
            </a:endParaRPr>
          </a:p>
        </p:txBody>
      </p:sp>
      <p:sp>
        <p:nvSpPr>
          <p:cNvPr id="5" name="TextBox 11">
            <a:extLst>
              <a:ext uri="{FF2B5EF4-FFF2-40B4-BE49-F238E27FC236}">
                <a16:creationId xmlns:a16="http://schemas.microsoft.com/office/drawing/2014/main" id="{9C38746F-FA87-294F-B83F-EAD6E10ECE53}"/>
              </a:ext>
            </a:extLst>
          </p:cNvPr>
          <p:cNvSpPr txBox="1">
            <a:spLocks noChangeArrowheads="1"/>
          </p:cNvSpPr>
          <p:nvPr userDrawn="1"/>
        </p:nvSpPr>
        <p:spPr bwMode="auto">
          <a:xfrm>
            <a:off x="685800" y="426244"/>
            <a:ext cx="864394" cy="8540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endParaRPr lang="en-GB" altLang="en-US" sz="4950" b="1">
              <a:solidFill>
                <a:schemeClr val="bg1"/>
              </a:solidFill>
              <a:latin typeface="Adobe Song Std L" panose="02020300000000000000" pitchFamily="18" charset="-128"/>
              <a:ea typeface="Adobe Song Std L" panose="02020300000000000000" pitchFamily="18" charset="-128"/>
            </a:endParaRPr>
          </a:p>
        </p:txBody>
      </p:sp>
      <p:cxnSp>
        <p:nvCxnSpPr>
          <p:cNvPr id="6" name="Google Shape;15;p1">
            <a:extLst>
              <a:ext uri="{FF2B5EF4-FFF2-40B4-BE49-F238E27FC236}">
                <a16:creationId xmlns:a16="http://schemas.microsoft.com/office/drawing/2014/main" id="{6469AA44-F39F-B241-ACE4-FA1B971C1DF8}"/>
              </a:ext>
            </a:extLst>
          </p:cNvPr>
          <p:cNvCxnSpPr>
            <a:cxnSpLocks/>
          </p:cNvCxnSpPr>
          <p:nvPr userDrawn="1"/>
        </p:nvCxnSpPr>
        <p:spPr bwMode="auto">
          <a:xfrm>
            <a:off x="685800" y="417910"/>
            <a:ext cx="7772400" cy="0"/>
          </a:xfrm>
          <a:prstGeom prst="straightConnector1">
            <a:avLst/>
          </a:prstGeom>
          <a:noFill/>
          <a:ln w="28575">
            <a:solidFill>
              <a:srgbClr val="00788C"/>
            </a:solidFill>
            <a:round/>
            <a:headEnd/>
            <a:tailEnd/>
          </a:ln>
          <a:extLst>
            <a:ext uri="{909E8E84-426E-40DD-AFC4-6F175D3DCCD1}">
              <a14:hiddenFill xmlns:a14="http://schemas.microsoft.com/office/drawing/2010/main">
                <a:noFill/>
              </a14:hiddenFill>
            </a:ext>
          </a:extLst>
        </p:spPr>
      </p:cxnSp>
      <p:sp>
        <p:nvSpPr>
          <p:cNvPr id="7" name="Title 1">
            <a:extLst>
              <a:ext uri="{FF2B5EF4-FFF2-40B4-BE49-F238E27FC236}">
                <a16:creationId xmlns:a16="http://schemas.microsoft.com/office/drawing/2014/main" id="{CEF8ABF7-74EF-0A40-9740-F21A763498A5}"/>
              </a:ext>
            </a:extLst>
          </p:cNvPr>
          <p:cNvSpPr txBox="1">
            <a:spLocks/>
          </p:cNvSpPr>
          <p:nvPr userDrawn="1"/>
        </p:nvSpPr>
        <p:spPr>
          <a:xfrm>
            <a:off x="685800" y="423916"/>
            <a:ext cx="864394" cy="811952"/>
          </a:xfrm>
          <a:prstGeom prst="rect">
            <a:avLst/>
          </a:prstGeom>
        </p:spPr>
        <p:txBody>
          <a:bodyPr anchor="ctr"/>
          <a:lstStyle>
            <a:lvl1pPr algn="l" defTabSz="914400" rtl="0" eaLnBrk="1" latinLnBrk="0" hangingPunct="1">
              <a:lnSpc>
                <a:spcPct val="90000"/>
              </a:lnSpc>
              <a:spcBef>
                <a:spcPct val="0"/>
              </a:spcBef>
              <a:buNone/>
              <a:defRPr sz="3300" b="1" kern="1200">
                <a:solidFill>
                  <a:schemeClr val="tx1"/>
                </a:solidFill>
                <a:latin typeface="+mj-lt"/>
                <a:ea typeface="+mj-ea"/>
                <a:cs typeface="+mj-cs"/>
              </a:defRPr>
            </a:lvl1pPr>
          </a:lstStyle>
          <a:p>
            <a:pPr algn="ctr" fontAlgn="auto">
              <a:spcAft>
                <a:spcPts val="0"/>
              </a:spcAft>
              <a:defRPr/>
            </a:pPr>
            <a:r>
              <a:rPr lang="en-US" sz="4950" b="1" kern="1200">
                <a:solidFill>
                  <a:schemeClr val="bg1"/>
                </a:solidFill>
                <a:latin typeface="+mn-lt"/>
                <a:ea typeface="Adobe Song Std L" panose="02020300000000000000" pitchFamily="18" charset="-128"/>
                <a:cs typeface="+mj-cs"/>
                <a:sym typeface="Arial"/>
              </a:rPr>
              <a:t>4</a:t>
            </a:r>
          </a:p>
        </p:txBody>
      </p:sp>
      <p:sp>
        <p:nvSpPr>
          <p:cNvPr id="58" name="Google Shape;58;p8"/>
          <p:cNvSpPr txBox="1">
            <a:spLocks noGrp="1"/>
          </p:cNvSpPr>
          <p:nvPr>
            <p:ph type="title"/>
          </p:nvPr>
        </p:nvSpPr>
        <p:spPr>
          <a:xfrm>
            <a:off x="685799" y="1515995"/>
            <a:ext cx="7772400" cy="976829"/>
          </a:xfrm>
          <a:prstGeom prst="rect">
            <a:avLst/>
          </a:prstGeom>
          <a:noFill/>
          <a:ln>
            <a:noFill/>
          </a:ln>
        </p:spPr>
        <p:txBody>
          <a:bodyPr spcFirstLastPara="1" anchor="ctr"/>
          <a:lstStyle>
            <a:lvl1pPr marR="0" lvl="0" algn="l" rtl="0">
              <a:spcBef>
                <a:spcPts val="0"/>
              </a:spcBef>
              <a:spcAft>
                <a:spcPts val="0"/>
              </a:spcAft>
              <a:buSzPts val="1400"/>
              <a:buNone/>
              <a:defRPr sz="3300" b="1" i="0" u="none" strike="noStrike" cap="none">
                <a:solidFill>
                  <a:schemeClr val="tx1"/>
                </a:solidFill>
                <a:latin typeface="Arial"/>
                <a:ea typeface="Arial"/>
                <a:cs typeface="Arial"/>
                <a:sym typeface="Arial"/>
              </a:defRPr>
            </a:lvl1pPr>
            <a:lvl2pPr marR="0" lvl="1" algn="l" rtl="0">
              <a:spcBef>
                <a:spcPts val="0"/>
              </a:spcBef>
              <a:spcAft>
                <a:spcPts val="0"/>
              </a:spcAft>
              <a:buSzPts val="1400"/>
              <a:buNone/>
              <a:defRPr sz="2700" b="1" i="0" u="none" strike="noStrike" cap="none">
                <a:solidFill>
                  <a:srgbClr val="000066"/>
                </a:solidFill>
                <a:latin typeface="Arial"/>
                <a:ea typeface="Arial"/>
                <a:cs typeface="Arial"/>
                <a:sym typeface="Arial"/>
              </a:defRPr>
            </a:lvl2pPr>
            <a:lvl3pPr marR="0" lvl="2" algn="l" rtl="0">
              <a:spcBef>
                <a:spcPts val="0"/>
              </a:spcBef>
              <a:spcAft>
                <a:spcPts val="0"/>
              </a:spcAft>
              <a:buSzPts val="1400"/>
              <a:buNone/>
              <a:defRPr sz="2700" b="1" i="0" u="none" strike="noStrike" cap="none">
                <a:solidFill>
                  <a:srgbClr val="000066"/>
                </a:solidFill>
                <a:latin typeface="Arial"/>
                <a:ea typeface="Arial"/>
                <a:cs typeface="Arial"/>
                <a:sym typeface="Arial"/>
              </a:defRPr>
            </a:lvl3pPr>
            <a:lvl4pPr marR="0" lvl="3" algn="l" rtl="0">
              <a:spcBef>
                <a:spcPts val="0"/>
              </a:spcBef>
              <a:spcAft>
                <a:spcPts val="0"/>
              </a:spcAft>
              <a:buSzPts val="1400"/>
              <a:buNone/>
              <a:defRPr sz="2700" b="1" i="0" u="none" strike="noStrike" cap="none">
                <a:solidFill>
                  <a:srgbClr val="000066"/>
                </a:solidFill>
                <a:latin typeface="Arial"/>
                <a:ea typeface="Arial"/>
                <a:cs typeface="Arial"/>
                <a:sym typeface="Arial"/>
              </a:defRPr>
            </a:lvl4pPr>
            <a:lvl5pPr marR="0" lvl="4" algn="l" rtl="0">
              <a:spcBef>
                <a:spcPts val="0"/>
              </a:spcBef>
              <a:spcAft>
                <a:spcPts val="0"/>
              </a:spcAft>
              <a:buSzPts val="1400"/>
              <a:buNone/>
              <a:defRPr sz="2700" b="1" i="0" u="none" strike="noStrike" cap="none">
                <a:solidFill>
                  <a:srgbClr val="000066"/>
                </a:solidFill>
                <a:latin typeface="Arial"/>
                <a:ea typeface="Arial"/>
                <a:cs typeface="Arial"/>
                <a:sym typeface="Arial"/>
              </a:defRPr>
            </a:lvl5pPr>
            <a:lvl6pPr marR="0" lvl="5" algn="l" rtl="0">
              <a:spcBef>
                <a:spcPts val="0"/>
              </a:spcBef>
              <a:spcAft>
                <a:spcPts val="0"/>
              </a:spcAft>
              <a:buSzPts val="1400"/>
              <a:buNone/>
              <a:defRPr sz="2700" b="1" i="0" u="none" strike="noStrike" cap="none">
                <a:solidFill>
                  <a:srgbClr val="000066"/>
                </a:solidFill>
                <a:latin typeface="Arial"/>
                <a:ea typeface="Arial"/>
                <a:cs typeface="Arial"/>
                <a:sym typeface="Arial"/>
              </a:defRPr>
            </a:lvl6pPr>
            <a:lvl7pPr marR="0" lvl="6" algn="l" rtl="0">
              <a:spcBef>
                <a:spcPts val="0"/>
              </a:spcBef>
              <a:spcAft>
                <a:spcPts val="0"/>
              </a:spcAft>
              <a:buSzPts val="1400"/>
              <a:buNone/>
              <a:defRPr sz="2700" b="1" i="0" u="none" strike="noStrike" cap="none">
                <a:solidFill>
                  <a:srgbClr val="000066"/>
                </a:solidFill>
                <a:latin typeface="Arial"/>
                <a:ea typeface="Arial"/>
                <a:cs typeface="Arial"/>
                <a:sym typeface="Arial"/>
              </a:defRPr>
            </a:lvl7pPr>
            <a:lvl8pPr marR="0" lvl="7" algn="l" rtl="0">
              <a:spcBef>
                <a:spcPts val="0"/>
              </a:spcBef>
              <a:spcAft>
                <a:spcPts val="0"/>
              </a:spcAft>
              <a:buSzPts val="1400"/>
              <a:buNone/>
              <a:defRPr sz="2700" b="1" i="0" u="none" strike="noStrike" cap="none">
                <a:solidFill>
                  <a:srgbClr val="000066"/>
                </a:solidFill>
                <a:latin typeface="Arial"/>
                <a:ea typeface="Arial"/>
                <a:cs typeface="Arial"/>
                <a:sym typeface="Arial"/>
              </a:defRPr>
            </a:lvl8pPr>
            <a:lvl9pPr marR="0" lvl="8" algn="l" rtl="0">
              <a:spcBef>
                <a:spcPts val="0"/>
              </a:spcBef>
              <a:spcAft>
                <a:spcPts val="0"/>
              </a:spcAft>
              <a:buSzPts val="1400"/>
              <a:buNone/>
              <a:defRPr sz="2700" b="1" i="0" u="none" strike="noStrike" cap="none">
                <a:solidFill>
                  <a:srgbClr val="000066"/>
                </a:solidFill>
                <a:latin typeface="Arial"/>
                <a:ea typeface="Arial"/>
                <a:cs typeface="Arial"/>
                <a:sym typeface="Arial"/>
              </a:defRPr>
            </a:lvl9pPr>
          </a:lstStyle>
          <a:p>
            <a:endParaRPr/>
          </a:p>
        </p:txBody>
      </p:sp>
      <p:sp>
        <p:nvSpPr>
          <p:cNvPr id="59" name="Google Shape;59;p8"/>
          <p:cNvSpPr txBox="1">
            <a:spLocks noGrp="1"/>
          </p:cNvSpPr>
          <p:nvPr>
            <p:ph type="body" idx="1"/>
          </p:nvPr>
        </p:nvSpPr>
        <p:spPr>
          <a:xfrm>
            <a:off x="685799" y="2768428"/>
            <a:ext cx="7772400" cy="814334"/>
          </a:xfrm>
          <a:prstGeom prst="rect">
            <a:avLst/>
          </a:prstGeom>
          <a:noFill/>
          <a:ln>
            <a:noFill/>
          </a:ln>
        </p:spPr>
        <p:txBody>
          <a:bodyPr spcFirstLastPara="1" anchor="ctr"/>
          <a:lstStyle>
            <a:lvl1pPr marL="0" marR="0" lvl="0" indent="0" algn="l" rtl="0">
              <a:spcBef>
                <a:spcPts val="0"/>
              </a:spcBef>
              <a:spcAft>
                <a:spcPts val="0"/>
              </a:spcAft>
              <a:buClr>
                <a:srgbClr val="000066"/>
              </a:buClr>
              <a:buSzPts val="2000"/>
              <a:buFont typeface="Arial"/>
              <a:buNone/>
              <a:defRPr sz="1950" b="0" i="0" u="none" strike="noStrike" cap="none">
                <a:solidFill>
                  <a:schemeClr val="tx1"/>
                </a:solidFill>
                <a:latin typeface="Arial"/>
                <a:ea typeface="Arial"/>
                <a:cs typeface="Arial"/>
                <a:sym typeface="Arial"/>
              </a:defRPr>
            </a:lvl1pPr>
            <a:lvl2pPr marL="685800" marR="0" lvl="1" indent="-171450" algn="l" rtl="0">
              <a:spcBef>
                <a:spcPts val="270"/>
              </a:spcBef>
              <a:spcAft>
                <a:spcPts val="0"/>
              </a:spcAft>
              <a:buClr>
                <a:srgbClr val="666666"/>
              </a:buClr>
              <a:buSzPts val="1801"/>
              <a:buFont typeface="Arial"/>
              <a:buNone/>
              <a:defRPr sz="1351" b="0" i="0" u="none" strike="noStrike" cap="none">
                <a:solidFill>
                  <a:srgbClr val="666666"/>
                </a:solidFill>
                <a:latin typeface="Arial"/>
                <a:ea typeface="Arial"/>
                <a:cs typeface="Arial"/>
                <a:sym typeface="Arial"/>
              </a:defRPr>
            </a:lvl2pPr>
            <a:lvl3pPr marL="1028700" marR="0" lvl="2" indent="-171450" algn="l" rtl="0">
              <a:spcBef>
                <a:spcPts val="240"/>
              </a:spcBef>
              <a:spcAft>
                <a:spcPts val="0"/>
              </a:spcAft>
              <a:buClr>
                <a:srgbClr val="000066"/>
              </a:buClr>
              <a:buSzPts val="1600"/>
              <a:buFont typeface="Arial"/>
              <a:buNone/>
              <a:defRPr sz="1200" b="0" i="0" u="none" strike="noStrike" cap="none">
                <a:solidFill>
                  <a:srgbClr val="666666"/>
                </a:solidFill>
                <a:latin typeface="Arial"/>
                <a:ea typeface="Arial"/>
                <a:cs typeface="Arial"/>
                <a:sym typeface="Arial"/>
              </a:defRPr>
            </a:lvl3pPr>
            <a:lvl4pPr marL="1371600" marR="0" lvl="3"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4pPr>
            <a:lvl5pPr marL="1714500" marR="0" lvl="4"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5pPr>
            <a:lvl6pPr marL="2057400" marR="0" lvl="5"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6pPr>
            <a:lvl7pPr marL="2400300" marR="0" lvl="6"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7pPr>
            <a:lvl8pPr marL="2743200" marR="0" lvl="7"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8pPr>
            <a:lvl9pPr marL="3086100" marR="0" lvl="8"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9pPr>
          </a:lstStyle>
          <a:p>
            <a:endParaRPr/>
          </a:p>
        </p:txBody>
      </p:sp>
      <p:sp>
        <p:nvSpPr>
          <p:cNvPr id="8" name="Google Shape;60;p8">
            <a:extLst>
              <a:ext uri="{FF2B5EF4-FFF2-40B4-BE49-F238E27FC236}">
                <a16:creationId xmlns:a16="http://schemas.microsoft.com/office/drawing/2014/main" id="{7DBB637A-1C75-2940-80D8-3C56D894E7C0}"/>
              </a:ext>
            </a:extLst>
          </p:cNvPr>
          <p:cNvSpPr txBox="1">
            <a:spLocks noGrp="1" noChangeArrowheads="1"/>
          </p:cNvSpPr>
          <p:nvPr>
            <p:ph type="dt" idx="10"/>
          </p:nvPr>
        </p:nvSpPr>
        <p:spPr bwMode="auto">
          <a:xfrm>
            <a:off x="6858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anose="020B0604020202020204" pitchFamily="34" charset="0"/>
              <a:buNone/>
              <a:defRPr/>
            </a:lvl1pPr>
          </a:lstStyle>
          <a:p>
            <a:pPr>
              <a:defRPr/>
            </a:pPr>
            <a:endParaRPr lang="en-US" altLang="en-US"/>
          </a:p>
        </p:txBody>
      </p:sp>
      <p:sp>
        <p:nvSpPr>
          <p:cNvPr id="9" name="Google Shape;61;p8">
            <a:extLst>
              <a:ext uri="{FF2B5EF4-FFF2-40B4-BE49-F238E27FC236}">
                <a16:creationId xmlns:a16="http://schemas.microsoft.com/office/drawing/2014/main" id="{D1E50963-4B46-2147-A965-554C4603BBD3}"/>
              </a:ext>
            </a:extLst>
          </p:cNvPr>
          <p:cNvSpPr txBox="1">
            <a:spLocks noGrp="1" noChangeArrowheads="1"/>
          </p:cNvSpPr>
          <p:nvPr>
            <p:ph type="ftr" idx="11"/>
          </p:nvPr>
        </p:nvSpPr>
        <p:spPr bwMode="auto">
          <a:xfrm>
            <a:off x="3124200" y="4686300"/>
            <a:ext cx="28956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ctr" eaLnBrk="1" hangingPunct="1">
              <a:buClr>
                <a:srgbClr val="000000"/>
              </a:buClr>
              <a:buSzPts val="1400"/>
              <a:buFont typeface="Arial" panose="020B0604020202020204" pitchFamily="34" charset="0"/>
              <a:buNone/>
              <a:defRPr/>
            </a:lvl1pPr>
          </a:lstStyle>
          <a:p>
            <a:pPr>
              <a:defRPr/>
            </a:pPr>
            <a:endParaRPr lang="en-US" altLang="en-US"/>
          </a:p>
        </p:txBody>
      </p:sp>
      <p:sp>
        <p:nvSpPr>
          <p:cNvPr id="10" name="Google Shape;62;p8">
            <a:extLst>
              <a:ext uri="{FF2B5EF4-FFF2-40B4-BE49-F238E27FC236}">
                <a16:creationId xmlns:a16="http://schemas.microsoft.com/office/drawing/2014/main" id="{6DC5D855-8E61-8C43-83A5-276DF7DB07D3}"/>
              </a:ext>
            </a:extLst>
          </p:cNvPr>
          <p:cNvSpPr txBox="1">
            <a:spLocks noGrp="1" noChangeArrowheads="1"/>
          </p:cNvSpPr>
          <p:nvPr>
            <p:ph type="sldNum" idx="12"/>
          </p:nvPr>
        </p:nvSpPr>
        <p:spPr bwMode="auto">
          <a:xfrm>
            <a:off x="65532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r" eaLnBrk="1" hangingPunct="1">
              <a:buClr>
                <a:srgbClr val="000000"/>
              </a:buClr>
              <a:buFont typeface="Arial" panose="020B0604020202020204" pitchFamily="34" charset="0"/>
              <a:buNone/>
              <a:defRPr/>
            </a:lvl1pPr>
          </a:lstStyle>
          <a:p>
            <a:pPr>
              <a:defRPr/>
            </a:pPr>
            <a:fld id="{68A22A43-760C-F249-BA6D-63F510BB65F2}" type="slidenum">
              <a:rPr lang="en-GB" altLang="en-US"/>
              <a:pPr>
                <a:defRPr/>
              </a:pPr>
              <a:t>‹#›</a:t>
            </a:fld>
            <a:endParaRPr lang="en-US" altLang="en-US"/>
          </a:p>
        </p:txBody>
      </p:sp>
      <p:sp>
        <p:nvSpPr>
          <p:cNvPr id="11" name="Google Shape;59;p8">
            <a:extLst>
              <a:ext uri="{FF2B5EF4-FFF2-40B4-BE49-F238E27FC236}">
                <a16:creationId xmlns:a16="http://schemas.microsoft.com/office/drawing/2014/main" id="{AE9302C7-6ABE-4CE1-87F8-733013434A7A}"/>
              </a:ext>
            </a:extLst>
          </p:cNvPr>
          <p:cNvSpPr txBox="1">
            <a:spLocks noGrp="1"/>
          </p:cNvSpPr>
          <p:nvPr>
            <p:ph type="body" idx="13"/>
          </p:nvPr>
        </p:nvSpPr>
        <p:spPr>
          <a:xfrm>
            <a:off x="1550194" y="409577"/>
            <a:ext cx="6908005" cy="814334"/>
          </a:xfrm>
          <a:prstGeom prst="rect">
            <a:avLst/>
          </a:prstGeom>
          <a:noFill/>
          <a:ln>
            <a:noFill/>
          </a:ln>
        </p:spPr>
        <p:txBody>
          <a:bodyPr spcFirstLastPara="1" anchor="ctr"/>
          <a:lstStyle>
            <a:lvl1pPr marL="0" marR="0" lvl="0" indent="0" algn="l" rtl="0">
              <a:spcBef>
                <a:spcPts val="0"/>
              </a:spcBef>
              <a:spcAft>
                <a:spcPts val="0"/>
              </a:spcAft>
              <a:buClr>
                <a:srgbClr val="000066"/>
              </a:buClr>
              <a:buSzPts val="2000"/>
              <a:buFont typeface="Arial"/>
              <a:buNone/>
              <a:defRPr sz="3300" b="1" i="0" u="none" strike="noStrike" cap="none">
                <a:solidFill>
                  <a:schemeClr val="bg1"/>
                </a:solidFill>
                <a:latin typeface="Arial"/>
                <a:ea typeface="Arial"/>
                <a:cs typeface="Arial"/>
                <a:sym typeface="Arial"/>
              </a:defRPr>
            </a:lvl1pPr>
            <a:lvl2pPr marL="685800" marR="0" lvl="1" indent="-171450" algn="l" rtl="0">
              <a:spcBef>
                <a:spcPts val="270"/>
              </a:spcBef>
              <a:spcAft>
                <a:spcPts val="0"/>
              </a:spcAft>
              <a:buClr>
                <a:srgbClr val="666666"/>
              </a:buClr>
              <a:buSzPts val="1801"/>
              <a:buFont typeface="Arial"/>
              <a:buNone/>
              <a:defRPr sz="1351" b="0" i="0" u="none" strike="noStrike" cap="none">
                <a:solidFill>
                  <a:srgbClr val="666666"/>
                </a:solidFill>
                <a:latin typeface="Arial"/>
                <a:ea typeface="Arial"/>
                <a:cs typeface="Arial"/>
                <a:sym typeface="Arial"/>
              </a:defRPr>
            </a:lvl2pPr>
            <a:lvl3pPr marL="1028700" marR="0" lvl="2" indent="-171450" algn="l" rtl="0">
              <a:spcBef>
                <a:spcPts val="240"/>
              </a:spcBef>
              <a:spcAft>
                <a:spcPts val="0"/>
              </a:spcAft>
              <a:buClr>
                <a:srgbClr val="000066"/>
              </a:buClr>
              <a:buSzPts val="1600"/>
              <a:buFont typeface="Arial"/>
              <a:buNone/>
              <a:defRPr sz="1200" b="0" i="0" u="none" strike="noStrike" cap="none">
                <a:solidFill>
                  <a:srgbClr val="666666"/>
                </a:solidFill>
                <a:latin typeface="Arial"/>
                <a:ea typeface="Arial"/>
                <a:cs typeface="Arial"/>
                <a:sym typeface="Arial"/>
              </a:defRPr>
            </a:lvl3pPr>
            <a:lvl4pPr marL="1371600" marR="0" lvl="3"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4pPr>
            <a:lvl5pPr marL="1714500" marR="0" lvl="4"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5pPr>
            <a:lvl6pPr marL="2057400" marR="0" lvl="5"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6pPr>
            <a:lvl7pPr marL="2400300" marR="0" lvl="6"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7pPr>
            <a:lvl8pPr marL="2743200" marR="0" lvl="7"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8pPr>
            <a:lvl9pPr marL="3086100" marR="0" lvl="8"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9pPr>
          </a:lstStyle>
          <a:p>
            <a:endParaRPr/>
          </a:p>
        </p:txBody>
      </p:sp>
    </p:spTree>
    <p:extLst>
      <p:ext uri="{BB962C8B-B14F-4D97-AF65-F5344CB8AC3E}">
        <p14:creationId xmlns:p14="http://schemas.microsoft.com/office/powerpoint/2010/main" val="7496247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57"/>
        <p:cNvGrpSpPr/>
        <p:nvPr/>
      </p:nvGrpSpPr>
      <p:grpSpPr>
        <a:xfrm>
          <a:off x="0" y="0"/>
          <a:ext cx="0" cy="0"/>
          <a:chOff x="0" y="0"/>
          <a:chExt cx="0" cy="0"/>
        </a:xfrm>
      </p:grpSpPr>
      <p:sp>
        <p:nvSpPr>
          <p:cNvPr id="4" name="Google Shape;291;p42">
            <a:extLst>
              <a:ext uri="{FF2B5EF4-FFF2-40B4-BE49-F238E27FC236}">
                <a16:creationId xmlns:a16="http://schemas.microsoft.com/office/drawing/2014/main" id="{D03FBE15-4309-3246-A901-75F92A86C1A8}"/>
              </a:ext>
            </a:extLst>
          </p:cNvPr>
          <p:cNvSpPr txBox="1">
            <a:spLocks noChangeArrowheads="1"/>
          </p:cNvSpPr>
          <p:nvPr userDrawn="1"/>
        </p:nvSpPr>
        <p:spPr bwMode="auto">
          <a:xfrm>
            <a:off x="1550194" y="426244"/>
            <a:ext cx="6908006" cy="809625"/>
          </a:xfrm>
          <a:prstGeom prst="rect">
            <a:avLst/>
          </a:prstGeom>
          <a:solidFill>
            <a:srgbClr val="CD645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defRPr/>
            </a:pPr>
            <a:endParaRPr lang="en-GB" altLang="en-US" sz="2700" b="1">
              <a:solidFill>
                <a:schemeClr val="bg1"/>
              </a:solidFill>
            </a:endParaRPr>
          </a:p>
        </p:txBody>
      </p:sp>
      <p:sp>
        <p:nvSpPr>
          <p:cNvPr id="5" name="TextBox 11">
            <a:extLst>
              <a:ext uri="{FF2B5EF4-FFF2-40B4-BE49-F238E27FC236}">
                <a16:creationId xmlns:a16="http://schemas.microsoft.com/office/drawing/2014/main" id="{6A1A67A2-FA96-4B4B-95EA-F24D1D3280D5}"/>
              </a:ext>
            </a:extLst>
          </p:cNvPr>
          <p:cNvSpPr txBox="1">
            <a:spLocks noChangeArrowheads="1"/>
          </p:cNvSpPr>
          <p:nvPr userDrawn="1"/>
        </p:nvSpPr>
        <p:spPr bwMode="auto">
          <a:xfrm>
            <a:off x="685800" y="426244"/>
            <a:ext cx="864394" cy="8540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endParaRPr lang="en-GB" altLang="en-US" sz="4950" b="1">
              <a:solidFill>
                <a:schemeClr val="bg1"/>
              </a:solidFill>
              <a:latin typeface="Adobe Song Std L" panose="02020300000000000000" pitchFamily="18" charset="-128"/>
              <a:ea typeface="Adobe Song Std L" panose="02020300000000000000" pitchFamily="18" charset="-128"/>
            </a:endParaRPr>
          </a:p>
        </p:txBody>
      </p:sp>
      <p:cxnSp>
        <p:nvCxnSpPr>
          <p:cNvPr id="6" name="Google Shape;15;p1">
            <a:extLst>
              <a:ext uri="{FF2B5EF4-FFF2-40B4-BE49-F238E27FC236}">
                <a16:creationId xmlns:a16="http://schemas.microsoft.com/office/drawing/2014/main" id="{6E5E2947-460B-3541-A2DF-1FBC5CEA1542}"/>
              </a:ext>
            </a:extLst>
          </p:cNvPr>
          <p:cNvCxnSpPr>
            <a:cxnSpLocks/>
          </p:cNvCxnSpPr>
          <p:nvPr userDrawn="1"/>
        </p:nvCxnSpPr>
        <p:spPr bwMode="auto">
          <a:xfrm>
            <a:off x="685800" y="417910"/>
            <a:ext cx="7772400" cy="0"/>
          </a:xfrm>
          <a:prstGeom prst="straightConnector1">
            <a:avLst/>
          </a:prstGeom>
          <a:noFill/>
          <a:ln w="28575">
            <a:solidFill>
              <a:srgbClr val="00788C"/>
            </a:solidFill>
            <a:round/>
            <a:headEnd/>
            <a:tailEnd/>
          </a:ln>
          <a:extLst>
            <a:ext uri="{909E8E84-426E-40DD-AFC4-6F175D3DCCD1}">
              <a14:hiddenFill xmlns:a14="http://schemas.microsoft.com/office/drawing/2010/main">
                <a:noFill/>
              </a14:hiddenFill>
            </a:ext>
          </a:extLst>
        </p:spPr>
      </p:cxnSp>
      <p:sp>
        <p:nvSpPr>
          <p:cNvPr id="7" name="Title 1">
            <a:extLst>
              <a:ext uri="{FF2B5EF4-FFF2-40B4-BE49-F238E27FC236}">
                <a16:creationId xmlns:a16="http://schemas.microsoft.com/office/drawing/2014/main" id="{01BA0F16-36E0-C64B-8B20-771577E9FFCA}"/>
              </a:ext>
            </a:extLst>
          </p:cNvPr>
          <p:cNvSpPr txBox="1">
            <a:spLocks/>
          </p:cNvSpPr>
          <p:nvPr userDrawn="1"/>
        </p:nvSpPr>
        <p:spPr>
          <a:xfrm>
            <a:off x="685800" y="423916"/>
            <a:ext cx="864394" cy="811949"/>
          </a:xfrm>
          <a:prstGeom prst="rect">
            <a:avLst/>
          </a:prstGeom>
        </p:spPr>
        <p:txBody>
          <a:bodyPr anchor="ctr"/>
          <a:lstStyle>
            <a:lvl1pPr algn="l" defTabSz="914400" rtl="0" eaLnBrk="1" latinLnBrk="0" hangingPunct="1">
              <a:lnSpc>
                <a:spcPct val="90000"/>
              </a:lnSpc>
              <a:spcBef>
                <a:spcPct val="0"/>
              </a:spcBef>
              <a:buNone/>
              <a:defRPr sz="3300" b="1" kern="1200">
                <a:solidFill>
                  <a:schemeClr val="tx1"/>
                </a:solidFill>
                <a:latin typeface="+mj-lt"/>
                <a:ea typeface="+mj-ea"/>
                <a:cs typeface="+mj-cs"/>
              </a:defRPr>
            </a:lvl1pPr>
          </a:lstStyle>
          <a:p>
            <a:pPr algn="ctr" fontAlgn="auto">
              <a:spcAft>
                <a:spcPts val="0"/>
              </a:spcAft>
              <a:defRPr/>
            </a:pPr>
            <a:r>
              <a:rPr lang="en-US" sz="4950" b="1" kern="1200">
                <a:solidFill>
                  <a:schemeClr val="bg1"/>
                </a:solidFill>
                <a:latin typeface="+mn-lt"/>
                <a:ea typeface="Adobe Song Std L" panose="02020300000000000000" pitchFamily="18" charset="-128"/>
                <a:cs typeface="+mj-cs"/>
                <a:sym typeface="Arial"/>
              </a:rPr>
              <a:t>5</a:t>
            </a:r>
          </a:p>
        </p:txBody>
      </p:sp>
      <p:sp>
        <p:nvSpPr>
          <p:cNvPr id="8" name="Google Shape;60;p8">
            <a:extLst>
              <a:ext uri="{FF2B5EF4-FFF2-40B4-BE49-F238E27FC236}">
                <a16:creationId xmlns:a16="http://schemas.microsoft.com/office/drawing/2014/main" id="{3761B095-C50E-F042-A43F-80130131ADCE}"/>
              </a:ext>
            </a:extLst>
          </p:cNvPr>
          <p:cNvSpPr txBox="1">
            <a:spLocks noGrp="1" noChangeArrowheads="1"/>
          </p:cNvSpPr>
          <p:nvPr>
            <p:ph type="dt" idx="10"/>
          </p:nvPr>
        </p:nvSpPr>
        <p:spPr bwMode="auto">
          <a:xfrm>
            <a:off x="6858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anose="020B0604020202020204" pitchFamily="34" charset="0"/>
              <a:buNone/>
              <a:defRPr/>
            </a:lvl1pPr>
          </a:lstStyle>
          <a:p>
            <a:pPr>
              <a:defRPr/>
            </a:pPr>
            <a:endParaRPr lang="en-US" altLang="en-US"/>
          </a:p>
        </p:txBody>
      </p:sp>
      <p:sp>
        <p:nvSpPr>
          <p:cNvPr id="9" name="Google Shape;61;p8">
            <a:extLst>
              <a:ext uri="{FF2B5EF4-FFF2-40B4-BE49-F238E27FC236}">
                <a16:creationId xmlns:a16="http://schemas.microsoft.com/office/drawing/2014/main" id="{E13AD5E4-00CF-5446-8829-393E34D0AF18}"/>
              </a:ext>
            </a:extLst>
          </p:cNvPr>
          <p:cNvSpPr txBox="1">
            <a:spLocks noGrp="1" noChangeArrowheads="1"/>
          </p:cNvSpPr>
          <p:nvPr>
            <p:ph type="ftr" idx="11"/>
          </p:nvPr>
        </p:nvSpPr>
        <p:spPr bwMode="auto">
          <a:xfrm>
            <a:off x="3124200" y="4686300"/>
            <a:ext cx="28956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ctr" eaLnBrk="1" hangingPunct="1">
              <a:buClr>
                <a:srgbClr val="000000"/>
              </a:buClr>
              <a:buSzPts val="1400"/>
              <a:buFont typeface="Arial" panose="020B0604020202020204" pitchFamily="34" charset="0"/>
              <a:buNone/>
              <a:defRPr/>
            </a:lvl1pPr>
          </a:lstStyle>
          <a:p>
            <a:pPr>
              <a:defRPr/>
            </a:pPr>
            <a:endParaRPr lang="en-US" altLang="en-US"/>
          </a:p>
        </p:txBody>
      </p:sp>
      <p:sp>
        <p:nvSpPr>
          <p:cNvPr id="10" name="Google Shape;62;p8">
            <a:extLst>
              <a:ext uri="{FF2B5EF4-FFF2-40B4-BE49-F238E27FC236}">
                <a16:creationId xmlns:a16="http://schemas.microsoft.com/office/drawing/2014/main" id="{0B265A10-5445-C746-9595-87DEF68BA897}"/>
              </a:ext>
            </a:extLst>
          </p:cNvPr>
          <p:cNvSpPr txBox="1">
            <a:spLocks noGrp="1" noChangeArrowheads="1"/>
          </p:cNvSpPr>
          <p:nvPr>
            <p:ph type="sldNum" idx="12"/>
          </p:nvPr>
        </p:nvSpPr>
        <p:spPr bwMode="auto">
          <a:xfrm>
            <a:off x="65532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r" eaLnBrk="1" hangingPunct="1">
              <a:buClr>
                <a:srgbClr val="000000"/>
              </a:buClr>
              <a:buFont typeface="Arial" panose="020B0604020202020204" pitchFamily="34" charset="0"/>
              <a:buNone/>
              <a:defRPr/>
            </a:lvl1pPr>
          </a:lstStyle>
          <a:p>
            <a:pPr>
              <a:defRPr/>
            </a:pPr>
            <a:fld id="{30032285-C3BE-DC45-ADE9-00CA4F411226}" type="slidenum">
              <a:rPr lang="en-GB" altLang="en-US"/>
              <a:pPr>
                <a:defRPr/>
              </a:pPr>
              <a:t>‹#›</a:t>
            </a:fld>
            <a:endParaRPr lang="en-US" altLang="en-US"/>
          </a:p>
        </p:txBody>
      </p:sp>
      <p:sp>
        <p:nvSpPr>
          <p:cNvPr id="11" name="Google Shape;58;p8">
            <a:extLst>
              <a:ext uri="{FF2B5EF4-FFF2-40B4-BE49-F238E27FC236}">
                <a16:creationId xmlns:a16="http://schemas.microsoft.com/office/drawing/2014/main" id="{85704F3C-9EDF-4BE4-A021-B4F8EC4B7715}"/>
              </a:ext>
            </a:extLst>
          </p:cNvPr>
          <p:cNvSpPr txBox="1">
            <a:spLocks noGrp="1"/>
          </p:cNvSpPr>
          <p:nvPr>
            <p:ph type="title"/>
          </p:nvPr>
        </p:nvSpPr>
        <p:spPr>
          <a:xfrm>
            <a:off x="685799" y="1515995"/>
            <a:ext cx="7772400" cy="976829"/>
          </a:xfrm>
          <a:prstGeom prst="rect">
            <a:avLst/>
          </a:prstGeom>
          <a:noFill/>
          <a:ln>
            <a:noFill/>
          </a:ln>
        </p:spPr>
        <p:txBody>
          <a:bodyPr spcFirstLastPara="1" anchor="ctr"/>
          <a:lstStyle>
            <a:lvl1pPr marR="0" lvl="0" algn="l" rtl="0">
              <a:spcBef>
                <a:spcPts val="0"/>
              </a:spcBef>
              <a:spcAft>
                <a:spcPts val="0"/>
              </a:spcAft>
              <a:buSzPts val="1400"/>
              <a:buNone/>
              <a:defRPr sz="3300" b="1" i="0" u="none" strike="noStrike" cap="none">
                <a:solidFill>
                  <a:schemeClr val="tx1"/>
                </a:solidFill>
                <a:latin typeface="Arial"/>
                <a:ea typeface="Arial"/>
                <a:cs typeface="Arial"/>
                <a:sym typeface="Arial"/>
              </a:defRPr>
            </a:lvl1pPr>
            <a:lvl2pPr marR="0" lvl="1" algn="l" rtl="0">
              <a:spcBef>
                <a:spcPts val="0"/>
              </a:spcBef>
              <a:spcAft>
                <a:spcPts val="0"/>
              </a:spcAft>
              <a:buSzPts val="1400"/>
              <a:buNone/>
              <a:defRPr sz="2700" b="1" i="0" u="none" strike="noStrike" cap="none">
                <a:solidFill>
                  <a:srgbClr val="000066"/>
                </a:solidFill>
                <a:latin typeface="Arial"/>
                <a:ea typeface="Arial"/>
                <a:cs typeface="Arial"/>
                <a:sym typeface="Arial"/>
              </a:defRPr>
            </a:lvl2pPr>
            <a:lvl3pPr marR="0" lvl="2" algn="l" rtl="0">
              <a:spcBef>
                <a:spcPts val="0"/>
              </a:spcBef>
              <a:spcAft>
                <a:spcPts val="0"/>
              </a:spcAft>
              <a:buSzPts val="1400"/>
              <a:buNone/>
              <a:defRPr sz="2700" b="1" i="0" u="none" strike="noStrike" cap="none">
                <a:solidFill>
                  <a:srgbClr val="000066"/>
                </a:solidFill>
                <a:latin typeface="Arial"/>
                <a:ea typeface="Arial"/>
                <a:cs typeface="Arial"/>
                <a:sym typeface="Arial"/>
              </a:defRPr>
            </a:lvl3pPr>
            <a:lvl4pPr marR="0" lvl="3" algn="l" rtl="0">
              <a:spcBef>
                <a:spcPts val="0"/>
              </a:spcBef>
              <a:spcAft>
                <a:spcPts val="0"/>
              </a:spcAft>
              <a:buSzPts val="1400"/>
              <a:buNone/>
              <a:defRPr sz="2700" b="1" i="0" u="none" strike="noStrike" cap="none">
                <a:solidFill>
                  <a:srgbClr val="000066"/>
                </a:solidFill>
                <a:latin typeface="Arial"/>
                <a:ea typeface="Arial"/>
                <a:cs typeface="Arial"/>
                <a:sym typeface="Arial"/>
              </a:defRPr>
            </a:lvl4pPr>
            <a:lvl5pPr marR="0" lvl="4" algn="l" rtl="0">
              <a:spcBef>
                <a:spcPts val="0"/>
              </a:spcBef>
              <a:spcAft>
                <a:spcPts val="0"/>
              </a:spcAft>
              <a:buSzPts val="1400"/>
              <a:buNone/>
              <a:defRPr sz="2700" b="1" i="0" u="none" strike="noStrike" cap="none">
                <a:solidFill>
                  <a:srgbClr val="000066"/>
                </a:solidFill>
                <a:latin typeface="Arial"/>
                <a:ea typeface="Arial"/>
                <a:cs typeface="Arial"/>
                <a:sym typeface="Arial"/>
              </a:defRPr>
            </a:lvl5pPr>
            <a:lvl6pPr marR="0" lvl="5" algn="l" rtl="0">
              <a:spcBef>
                <a:spcPts val="0"/>
              </a:spcBef>
              <a:spcAft>
                <a:spcPts val="0"/>
              </a:spcAft>
              <a:buSzPts val="1400"/>
              <a:buNone/>
              <a:defRPr sz="2700" b="1" i="0" u="none" strike="noStrike" cap="none">
                <a:solidFill>
                  <a:srgbClr val="000066"/>
                </a:solidFill>
                <a:latin typeface="Arial"/>
                <a:ea typeface="Arial"/>
                <a:cs typeface="Arial"/>
                <a:sym typeface="Arial"/>
              </a:defRPr>
            </a:lvl6pPr>
            <a:lvl7pPr marR="0" lvl="6" algn="l" rtl="0">
              <a:spcBef>
                <a:spcPts val="0"/>
              </a:spcBef>
              <a:spcAft>
                <a:spcPts val="0"/>
              </a:spcAft>
              <a:buSzPts val="1400"/>
              <a:buNone/>
              <a:defRPr sz="2700" b="1" i="0" u="none" strike="noStrike" cap="none">
                <a:solidFill>
                  <a:srgbClr val="000066"/>
                </a:solidFill>
                <a:latin typeface="Arial"/>
                <a:ea typeface="Arial"/>
                <a:cs typeface="Arial"/>
                <a:sym typeface="Arial"/>
              </a:defRPr>
            </a:lvl7pPr>
            <a:lvl8pPr marR="0" lvl="7" algn="l" rtl="0">
              <a:spcBef>
                <a:spcPts val="0"/>
              </a:spcBef>
              <a:spcAft>
                <a:spcPts val="0"/>
              </a:spcAft>
              <a:buSzPts val="1400"/>
              <a:buNone/>
              <a:defRPr sz="2700" b="1" i="0" u="none" strike="noStrike" cap="none">
                <a:solidFill>
                  <a:srgbClr val="000066"/>
                </a:solidFill>
                <a:latin typeface="Arial"/>
                <a:ea typeface="Arial"/>
                <a:cs typeface="Arial"/>
                <a:sym typeface="Arial"/>
              </a:defRPr>
            </a:lvl8pPr>
            <a:lvl9pPr marR="0" lvl="8" algn="l" rtl="0">
              <a:spcBef>
                <a:spcPts val="0"/>
              </a:spcBef>
              <a:spcAft>
                <a:spcPts val="0"/>
              </a:spcAft>
              <a:buSzPts val="1400"/>
              <a:buNone/>
              <a:defRPr sz="2700" b="1" i="0" u="none" strike="noStrike" cap="none">
                <a:solidFill>
                  <a:srgbClr val="000066"/>
                </a:solidFill>
                <a:latin typeface="Arial"/>
                <a:ea typeface="Arial"/>
                <a:cs typeface="Arial"/>
                <a:sym typeface="Arial"/>
              </a:defRPr>
            </a:lvl9pPr>
          </a:lstStyle>
          <a:p>
            <a:endParaRPr/>
          </a:p>
        </p:txBody>
      </p:sp>
      <p:sp>
        <p:nvSpPr>
          <p:cNvPr id="12" name="Google Shape;59;p8">
            <a:extLst>
              <a:ext uri="{FF2B5EF4-FFF2-40B4-BE49-F238E27FC236}">
                <a16:creationId xmlns:a16="http://schemas.microsoft.com/office/drawing/2014/main" id="{76A570FB-E649-4A61-BCE9-26EBC4F07C7C}"/>
              </a:ext>
            </a:extLst>
          </p:cNvPr>
          <p:cNvSpPr txBox="1">
            <a:spLocks noGrp="1"/>
          </p:cNvSpPr>
          <p:nvPr>
            <p:ph type="body" idx="1"/>
          </p:nvPr>
        </p:nvSpPr>
        <p:spPr>
          <a:xfrm>
            <a:off x="685799" y="2768428"/>
            <a:ext cx="7772400" cy="814334"/>
          </a:xfrm>
          <a:prstGeom prst="rect">
            <a:avLst/>
          </a:prstGeom>
          <a:noFill/>
          <a:ln>
            <a:noFill/>
          </a:ln>
        </p:spPr>
        <p:txBody>
          <a:bodyPr spcFirstLastPara="1" anchor="ctr"/>
          <a:lstStyle>
            <a:lvl1pPr marL="0" marR="0" lvl="0" indent="0" algn="l" rtl="0">
              <a:spcBef>
                <a:spcPts val="0"/>
              </a:spcBef>
              <a:spcAft>
                <a:spcPts val="0"/>
              </a:spcAft>
              <a:buClr>
                <a:srgbClr val="000066"/>
              </a:buClr>
              <a:buSzPts val="2000"/>
              <a:buFont typeface="Arial"/>
              <a:buNone/>
              <a:defRPr sz="1950" b="0" i="0" u="none" strike="noStrike" cap="none">
                <a:solidFill>
                  <a:schemeClr val="tx1"/>
                </a:solidFill>
                <a:latin typeface="Arial"/>
                <a:ea typeface="Arial"/>
                <a:cs typeface="Arial"/>
                <a:sym typeface="Arial"/>
              </a:defRPr>
            </a:lvl1pPr>
            <a:lvl2pPr marL="685800" marR="0" lvl="1" indent="-171450" algn="l" rtl="0">
              <a:spcBef>
                <a:spcPts val="270"/>
              </a:spcBef>
              <a:spcAft>
                <a:spcPts val="0"/>
              </a:spcAft>
              <a:buClr>
                <a:srgbClr val="666666"/>
              </a:buClr>
              <a:buSzPts val="1801"/>
              <a:buFont typeface="Arial"/>
              <a:buNone/>
              <a:defRPr sz="1351" b="0" i="0" u="none" strike="noStrike" cap="none">
                <a:solidFill>
                  <a:srgbClr val="666666"/>
                </a:solidFill>
                <a:latin typeface="Arial"/>
                <a:ea typeface="Arial"/>
                <a:cs typeface="Arial"/>
                <a:sym typeface="Arial"/>
              </a:defRPr>
            </a:lvl2pPr>
            <a:lvl3pPr marL="1028700" marR="0" lvl="2" indent="-171450" algn="l" rtl="0">
              <a:spcBef>
                <a:spcPts val="240"/>
              </a:spcBef>
              <a:spcAft>
                <a:spcPts val="0"/>
              </a:spcAft>
              <a:buClr>
                <a:srgbClr val="000066"/>
              </a:buClr>
              <a:buSzPts val="1600"/>
              <a:buFont typeface="Arial"/>
              <a:buNone/>
              <a:defRPr sz="1200" b="0" i="0" u="none" strike="noStrike" cap="none">
                <a:solidFill>
                  <a:srgbClr val="666666"/>
                </a:solidFill>
                <a:latin typeface="Arial"/>
                <a:ea typeface="Arial"/>
                <a:cs typeface="Arial"/>
                <a:sym typeface="Arial"/>
              </a:defRPr>
            </a:lvl3pPr>
            <a:lvl4pPr marL="1371600" marR="0" lvl="3"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4pPr>
            <a:lvl5pPr marL="1714500" marR="0" lvl="4"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5pPr>
            <a:lvl6pPr marL="2057400" marR="0" lvl="5"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6pPr>
            <a:lvl7pPr marL="2400300" marR="0" lvl="6"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7pPr>
            <a:lvl8pPr marL="2743200" marR="0" lvl="7"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8pPr>
            <a:lvl9pPr marL="3086100" marR="0" lvl="8"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9pPr>
          </a:lstStyle>
          <a:p>
            <a:endParaRPr/>
          </a:p>
        </p:txBody>
      </p:sp>
    </p:spTree>
    <p:extLst>
      <p:ext uri="{BB962C8B-B14F-4D97-AF65-F5344CB8AC3E}">
        <p14:creationId xmlns:p14="http://schemas.microsoft.com/office/powerpoint/2010/main" val="11806809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57"/>
        <p:cNvGrpSpPr/>
        <p:nvPr/>
      </p:nvGrpSpPr>
      <p:grpSpPr>
        <a:xfrm>
          <a:off x="0" y="0"/>
          <a:ext cx="0" cy="0"/>
          <a:chOff x="0" y="0"/>
          <a:chExt cx="0" cy="0"/>
        </a:xfrm>
      </p:grpSpPr>
      <p:sp>
        <p:nvSpPr>
          <p:cNvPr id="4" name="Google Shape;291;p42">
            <a:extLst>
              <a:ext uri="{FF2B5EF4-FFF2-40B4-BE49-F238E27FC236}">
                <a16:creationId xmlns:a16="http://schemas.microsoft.com/office/drawing/2014/main" id="{D03FBE15-4309-3246-A901-75F92A86C1A8}"/>
              </a:ext>
            </a:extLst>
          </p:cNvPr>
          <p:cNvSpPr txBox="1">
            <a:spLocks noChangeArrowheads="1"/>
          </p:cNvSpPr>
          <p:nvPr userDrawn="1"/>
        </p:nvSpPr>
        <p:spPr bwMode="auto">
          <a:xfrm>
            <a:off x="1550194" y="426244"/>
            <a:ext cx="6908006" cy="809625"/>
          </a:xfrm>
          <a:prstGeom prst="rect">
            <a:avLst/>
          </a:prstGeom>
          <a:solidFill>
            <a:srgbClr val="CD645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defRPr/>
            </a:pPr>
            <a:endParaRPr lang="en-GB" altLang="en-US" sz="2700" b="1">
              <a:solidFill>
                <a:schemeClr val="bg1"/>
              </a:solidFill>
            </a:endParaRPr>
          </a:p>
        </p:txBody>
      </p:sp>
      <p:sp>
        <p:nvSpPr>
          <p:cNvPr id="5" name="TextBox 11">
            <a:extLst>
              <a:ext uri="{FF2B5EF4-FFF2-40B4-BE49-F238E27FC236}">
                <a16:creationId xmlns:a16="http://schemas.microsoft.com/office/drawing/2014/main" id="{6A1A67A2-FA96-4B4B-95EA-F24D1D3280D5}"/>
              </a:ext>
            </a:extLst>
          </p:cNvPr>
          <p:cNvSpPr txBox="1">
            <a:spLocks noChangeArrowheads="1"/>
          </p:cNvSpPr>
          <p:nvPr userDrawn="1"/>
        </p:nvSpPr>
        <p:spPr bwMode="auto">
          <a:xfrm>
            <a:off x="685799" y="426722"/>
            <a:ext cx="864394" cy="8540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endParaRPr lang="en-GB" altLang="en-US" sz="4950" b="1">
              <a:solidFill>
                <a:schemeClr val="bg1"/>
              </a:solidFill>
              <a:latin typeface="Adobe Song Std L" panose="02020300000000000000" pitchFamily="18" charset="-128"/>
              <a:ea typeface="Adobe Song Std L" panose="02020300000000000000" pitchFamily="18" charset="-128"/>
            </a:endParaRPr>
          </a:p>
        </p:txBody>
      </p:sp>
      <p:cxnSp>
        <p:nvCxnSpPr>
          <p:cNvPr id="6" name="Google Shape;15;p1">
            <a:extLst>
              <a:ext uri="{FF2B5EF4-FFF2-40B4-BE49-F238E27FC236}">
                <a16:creationId xmlns:a16="http://schemas.microsoft.com/office/drawing/2014/main" id="{6E5E2947-460B-3541-A2DF-1FBC5CEA1542}"/>
              </a:ext>
            </a:extLst>
          </p:cNvPr>
          <p:cNvCxnSpPr>
            <a:cxnSpLocks/>
          </p:cNvCxnSpPr>
          <p:nvPr userDrawn="1"/>
        </p:nvCxnSpPr>
        <p:spPr bwMode="auto">
          <a:xfrm>
            <a:off x="685800" y="417910"/>
            <a:ext cx="7772400" cy="0"/>
          </a:xfrm>
          <a:prstGeom prst="straightConnector1">
            <a:avLst/>
          </a:prstGeom>
          <a:noFill/>
          <a:ln w="28575">
            <a:solidFill>
              <a:srgbClr val="00788C"/>
            </a:solidFill>
            <a:round/>
            <a:headEnd/>
            <a:tailEnd/>
          </a:ln>
          <a:extLst>
            <a:ext uri="{909E8E84-426E-40DD-AFC4-6F175D3DCCD1}">
              <a14:hiddenFill xmlns:a14="http://schemas.microsoft.com/office/drawing/2010/main">
                <a:noFill/>
              </a14:hiddenFill>
            </a:ext>
          </a:extLst>
        </p:spPr>
      </p:cxnSp>
      <p:sp>
        <p:nvSpPr>
          <p:cNvPr id="7" name="Title 1">
            <a:extLst>
              <a:ext uri="{FF2B5EF4-FFF2-40B4-BE49-F238E27FC236}">
                <a16:creationId xmlns:a16="http://schemas.microsoft.com/office/drawing/2014/main" id="{01BA0F16-36E0-C64B-8B20-771577E9FFCA}"/>
              </a:ext>
            </a:extLst>
          </p:cNvPr>
          <p:cNvSpPr txBox="1">
            <a:spLocks/>
          </p:cNvSpPr>
          <p:nvPr userDrawn="1"/>
        </p:nvSpPr>
        <p:spPr>
          <a:xfrm>
            <a:off x="685800" y="423916"/>
            <a:ext cx="864394" cy="811953"/>
          </a:xfrm>
          <a:prstGeom prst="rect">
            <a:avLst/>
          </a:prstGeom>
        </p:spPr>
        <p:txBody>
          <a:bodyPr anchor="ctr"/>
          <a:lstStyle>
            <a:lvl1pPr algn="l" defTabSz="914400" rtl="0" eaLnBrk="1" latinLnBrk="0" hangingPunct="1">
              <a:lnSpc>
                <a:spcPct val="90000"/>
              </a:lnSpc>
              <a:spcBef>
                <a:spcPct val="0"/>
              </a:spcBef>
              <a:buNone/>
              <a:defRPr sz="3300" b="1" kern="1200">
                <a:solidFill>
                  <a:schemeClr val="tx1"/>
                </a:solidFill>
                <a:latin typeface="+mj-lt"/>
                <a:ea typeface="+mj-ea"/>
                <a:cs typeface="+mj-cs"/>
              </a:defRPr>
            </a:lvl1pPr>
          </a:lstStyle>
          <a:p>
            <a:pPr algn="ctr" fontAlgn="auto">
              <a:spcAft>
                <a:spcPts val="0"/>
              </a:spcAft>
              <a:defRPr/>
            </a:pPr>
            <a:r>
              <a:rPr lang="en-US" sz="4950" b="1" kern="1200">
                <a:solidFill>
                  <a:schemeClr val="bg1"/>
                </a:solidFill>
                <a:latin typeface="+mn-lt"/>
                <a:ea typeface="Adobe Song Std L" panose="02020300000000000000" pitchFamily="18" charset="-128"/>
                <a:cs typeface="+mj-cs"/>
                <a:sym typeface="Arial"/>
              </a:rPr>
              <a:t>6</a:t>
            </a:r>
          </a:p>
        </p:txBody>
      </p:sp>
      <p:sp>
        <p:nvSpPr>
          <p:cNvPr id="8" name="Google Shape;60;p8">
            <a:extLst>
              <a:ext uri="{FF2B5EF4-FFF2-40B4-BE49-F238E27FC236}">
                <a16:creationId xmlns:a16="http://schemas.microsoft.com/office/drawing/2014/main" id="{3761B095-C50E-F042-A43F-80130131ADCE}"/>
              </a:ext>
            </a:extLst>
          </p:cNvPr>
          <p:cNvSpPr txBox="1">
            <a:spLocks noGrp="1" noChangeArrowheads="1"/>
          </p:cNvSpPr>
          <p:nvPr>
            <p:ph type="dt" idx="10"/>
          </p:nvPr>
        </p:nvSpPr>
        <p:spPr bwMode="auto">
          <a:xfrm>
            <a:off x="6858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anose="020B0604020202020204" pitchFamily="34" charset="0"/>
              <a:buNone/>
              <a:defRPr/>
            </a:lvl1pPr>
          </a:lstStyle>
          <a:p>
            <a:pPr>
              <a:defRPr/>
            </a:pPr>
            <a:endParaRPr lang="en-US" altLang="en-US"/>
          </a:p>
        </p:txBody>
      </p:sp>
      <p:sp>
        <p:nvSpPr>
          <p:cNvPr id="9" name="Google Shape;61;p8">
            <a:extLst>
              <a:ext uri="{FF2B5EF4-FFF2-40B4-BE49-F238E27FC236}">
                <a16:creationId xmlns:a16="http://schemas.microsoft.com/office/drawing/2014/main" id="{E13AD5E4-00CF-5446-8829-393E34D0AF18}"/>
              </a:ext>
            </a:extLst>
          </p:cNvPr>
          <p:cNvSpPr txBox="1">
            <a:spLocks noGrp="1" noChangeArrowheads="1"/>
          </p:cNvSpPr>
          <p:nvPr>
            <p:ph type="ftr" idx="11"/>
          </p:nvPr>
        </p:nvSpPr>
        <p:spPr bwMode="auto">
          <a:xfrm>
            <a:off x="3124200" y="4686300"/>
            <a:ext cx="28956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ctr" eaLnBrk="1" hangingPunct="1">
              <a:buClr>
                <a:srgbClr val="000000"/>
              </a:buClr>
              <a:buSzPts val="1400"/>
              <a:buFont typeface="Arial" panose="020B0604020202020204" pitchFamily="34" charset="0"/>
              <a:buNone/>
              <a:defRPr/>
            </a:lvl1pPr>
          </a:lstStyle>
          <a:p>
            <a:pPr>
              <a:defRPr/>
            </a:pPr>
            <a:endParaRPr lang="en-US" altLang="en-US"/>
          </a:p>
        </p:txBody>
      </p:sp>
      <p:sp>
        <p:nvSpPr>
          <p:cNvPr id="10" name="Google Shape;62;p8">
            <a:extLst>
              <a:ext uri="{FF2B5EF4-FFF2-40B4-BE49-F238E27FC236}">
                <a16:creationId xmlns:a16="http://schemas.microsoft.com/office/drawing/2014/main" id="{0B265A10-5445-C746-9595-87DEF68BA897}"/>
              </a:ext>
            </a:extLst>
          </p:cNvPr>
          <p:cNvSpPr txBox="1">
            <a:spLocks noGrp="1" noChangeArrowheads="1"/>
          </p:cNvSpPr>
          <p:nvPr>
            <p:ph type="sldNum" idx="12"/>
          </p:nvPr>
        </p:nvSpPr>
        <p:spPr bwMode="auto">
          <a:xfrm>
            <a:off x="65532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r" eaLnBrk="1" hangingPunct="1">
              <a:buClr>
                <a:srgbClr val="000000"/>
              </a:buClr>
              <a:buFont typeface="Arial" panose="020B0604020202020204" pitchFamily="34" charset="0"/>
              <a:buNone/>
              <a:defRPr/>
            </a:lvl1pPr>
          </a:lstStyle>
          <a:p>
            <a:pPr>
              <a:defRPr/>
            </a:pPr>
            <a:fld id="{30032285-C3BE-DC45-ADE9-00CA4F411226}" type="slidenum">
              <a:rPr lang="en-GB" altLang="en-US"/>
              <a:pPr>
                <a:defRPr/>
              </a:pPr>
              <a:t>‹#›</a:t>
            </a:fld>
            <a:endParaRPr lang="en-US" altLang="en-US"/>
          </a:p>
        </p:txBody>
      </p:sp>
      <p:sp>
        <p:nvSpPr>
          <p:cNvPr id="11" name="Google Shape;58;p8">
            <a:extLst>
              <a:ext uri="{FF2B5EF4-FFF2-40B4-BE49-F238E27FC236}">
                <a16:creationId xmlns:a16="http://schemas.microsoft.com/office/drawing/2014/main" id="{49DCCFB8-0DA6-40DF-82F8-A1BEE1A0FD54}"/>
              </a:ext>
            </a:extLst>
          </p:cNvPr>
          <p:cNvSpPr txBox="1">
            <a:spLocks noGrp="1"/>
          </p:cNvSpPr>
          <p:nvPr>
            <p:ph type="title"/>
          </p:nvPr>
        </p:nvSpPr>
        <p:spPr>
          <a:xfrm>
            <a:off x="685799" y="1515995"/>
            <a:ext cx="7772400" cy="976829"/>
          </a:xfrm>
          <a:prstGeom prst="rect">
            <a:avLst/>
          </a:prstGeom>
          <a:noFill/>
          <a:ln>
            <a:noFill/>
          </a:ln>
        </p:spPr>
        <p:txBody>
          <a:bodyPr spcFirstLastPara="1" anchor="ctr"/>
          <a:lstStyle>
            <a:lvl1pPr marR="0" lvl="0" algn="l" rtl="0">
              <a:spcBef>
                <a:spcPts val="0"/>
              </a:spcBef>
              <a:spcAft>
                <a:spcPts val="0"/>
              </a:spcAft>
              <a:buSzPts val="1400"/>
              <a:buNone/>
              <a:defRPr sz="3300" b="1" i="0" u="none" strike="noStrike" cap="none">
                <a:solidFill>
                  <a:schemeClr val="tx1"/>
                </a:solidFill>
                <a:latin typeface="Arial"/>
                <a:ea typeface="Arial"/>
                <a:cs typeface="Arial"/>
                <a:sym typeface="Arial"/>
              </a:defRPr>
            </a:lvl1pPr>
            <a:lvl2pPr marR="0" lvl="1" algn="l" rtl="0">
              <a:spcBef>
                <a:spcPts val="0"/>
              </a:spcBef>
              <a:spcAft>
                <a:spcPts val="0"/>
              </a:spcAft>
              <a:buSzPts val="1400"/>
              <a:buNone/>
              <a:defRPr sz="2700" b="1" i="0" u="none" strike="noStrike" cap="none">
                <a:solidFill>
                  <a:srgbClr val="000066"/>
                </a:solidFill>
                <a:latin typeface="Arial"/>
                <a:ea typeface="Arial"/>
                <a:cs typeface="Arial"/>
                <a:sym typeface="Arial"/>
              </a:defRPr>
            </a:lvl2pPr>
            <a:lvl3pPr marR="0" lvl="2" algn="l" rtl="0">
              <a:spcBef>
                <a:spcPts val="0"/>
              </a:spcBef>
              <a:spcAft>
                <a:spcPts val="0"/>
              </a:spcAft>
              <a:buSzPts val="1400"/>
              <a:buNone/>
              <a:defRPr sz="2700" b="1" i="0" u="none" strike="noStrike" cap="none">
                <a:solidFill>
                  <a:srgbClr val="000066"/>
                </a:solidFill>
                <a:latin typeface="Arial"/>
                <a:ea typeface="Arial"/>
                <a:cs typeface="Arial"/>
                <a:sym typeface="Arial"/>
              </a:defRPr>
            </a:lvl3pPr>
            <a:lvl4pPr marR="0" lvl="3" algn="l" rtl="0">
              <a:spcBef>
                <a:spcPts val="0"/>
              </a:spcBef>
              <a:spcAft>
                <a:spcPts val="0"/>
              </a:spcAft>
              <a:buSzPts val="1400"/>
              <a:buNone/>
              <a:defRPr sz="2700" b="1" i="0" u="none" strike="noStrike" cap="none">
                <a:solidFill>
                  <a:srgbClr val="000066"/>
                </a:solidFill>
                <a:latin typeface="Arial"/>
                <a:ea typeface="Arial"/>
                <a:cs typeface="Arial"/>
                <a:sym typeface="Arial"/>
              </a:defRPr>
            </a:lvl4pPr>
            <a:lvl5pPr marR="0" lvl="4" algn="l" rtl="0">
              <a:spcBef>
                <a:spcPts val="0"/>
              </a:spcBef>
              <a:spcAft>
                <a:spcPts val="0"/>
              </a:spcAft>
              <a:buSzPts val="1400"/>
              <a:buNone/>
              <a:defRPr sz="2700" b="1" i="0" u="none" strike="noStrike" cap="none">
                <a:solidFill>
                  <a:srgbClr val="000066"/>
                </a:solidFill>
                <a:latin typeface="Arial"/>
                <a:ea typeface="Arial"/>
                <a:cs typeface="Arial"/>
                <a:sym typeface="Arial"/>
              </a:defRPr>
            </a:lvl5pPr>
            <a:lvl6pPr marR="0" lvl="5" algn="l" rtl="0">
              <a:spcBef>
                <a:spcPts val="0"/>
              </a:spcBef>
              <a:spcAft>
                <a:spcPts val="0"/>
              </a:spcAft>
              <a:buSzPts val="1400"/>
              <a:buNone/>
              <a:defRPr sz="2700" b="1" i="0" u="none" strike="noStrike" cap="none">
                <a:solidFill>
                  <a:srgbClr val="000066"/>
                </a:solidFill>
                <a:latin typeface="Arial"/>
                <a:ea typeface="Arial"/>
                <a:cs typeface="Arial"/>
                <a:sym typeface="Arial"/>
              </a:defRPr>
            </a:lvl6pPr>
            <a:lvl7pPr marR="0" lvl="6" algn="l" rtl="0">
              <a:spcBef>
                <a:spcPts val="0"/>
              </a:spcBef>
              <a:spcAft>
                <a:spcPts val="0"/>
              </a:spcAft>
              <a:buSzPts val="1400"/>
              <a:buNone/>
              <a:defRPr sz="2700" b="1" i="0" u="none" strike="noStrike" cap="none">
                <a:solidFill>
                  <a:srgbClr val="000066"/>
                </a:solidFill>
                <a:latin typeface="Arial"/>
                <a:ea typeface="Arial"/>
                <a:cs typeface="Arial"/>
                <a:sym typeface="Arial"/>
              </a:defRPr>
            </a:lvl7pPr>
            <a:lvl8pPr marR="0" lvl="7" algn="l" rtl="0">
              <a:spcBef>
                <a:spcPts val="0"/>
              </a:spcBef>
              <a:spcAft>
                <a:spcPts val="0"/>
              </a:spcAft>
              <a:buSzPts val="1400"/>
              <a:buNone/>
              <a:defRPr sz="2700" b="1" i="0" u="none" strike="noStrike" cap="none">
                <a:solidFill>
                  <a:srgbClr val="000066"/>
                </a:solidFill>
                <a:latin typeface="Arial"/>
                <a:ea typeface="Arial"/>
                <a:cs typeface="Arial"/>
                <a:sym typeface="Arial"/>
              </a:defRPr>
            </a:lvl8pPr>
            <a:lvl9pPr marR="0" lvl="8" algn="l" rtl="0">
              <a:spcBef>
                <a:spcPts val="0"/>
              </a:spcBef>
              <a:spcAft>
                <a:spcPts val="0"/>
              </a:spcAft>
              <a:buSzPts val="1400"/>
              <a:buNone/>
              <a:defRPr sz="2700" b="1" i="0" u="none" strike="noStrike" cap="none">
                <a:solidFill>
                  <a:srgbClr val="000066"/>
                </a:solidFill>
                <a:latin typeface="Arial"/>
                <a:ea typeface="Arial"/>
                <a:cs typeface="Arial"/>
                <a:sym typeface="Arial"/>
              </a:defRPr>
            </a:lvl9pPr>
          </a:lstStyle>
          <a:p>
            <a:endParaRPr/>
          </a:p>
        </p:txBody>
      </p:sp>
      <p:sp>
        <p:nvSpPr>
          <p:cNvPr id="12" name="Google Shape;59;p8">
            <a:extLst>
              <a:ext uri="{FF2B5EF4-FFF2-40B4-BE49-F238E27FC236}">
                <a16:creationId xmlns:a16="http://schemas.microsoft.com/office/drawing/2014/main" id="{CBB6F6E1-1FD5-41F1-A0E1-E2E02B0B85B5}"/>
              </a:ext>
            </a:extLst>
          </p:cNvPr>
          <p:cNvSpPr txBox="1">
            <a:spLocks noGrp="1"/>
          </p:cNvSpPr>
          <p:nvPr>
            <p:ph type="body" idx="1"/>
          </p:nvPr>
        </p:nvSpPr>
        <p:spPr>
          <a:xfrm>
            <a:off x="685799" y="2768428"/>
            <a:ext cx="7772400" cy="814334"/>
          </a:xfrm>
          <a:prstGeom prst="rect">
            <a:avLst/>
          </a:prstGeom>
          <a:noFill/>
          <a:ln>
            <a:noFill/>
          </a:ln>
        </p:spPr>
        <p:txBody>
          <a:bodyPr spcFirstLastPara="1" anchor="ctr"/>
          <a:lstStyle>
            <a:lvl1pPr marL="0" marR="0" lvl="0" indent="0" algn="l" rtl="0">
              <a:spcBef>
                <a:spcPts val="0"/>
              </a:spcBef>
              <a:spcAft>
                <a:spcPts val="0"/>
              </a:spcAft>
              <a:buClr>
                <a:srgbClr val="000066"/>
              </a:buClr>
              <a:buSzPts val="2000"/>
              <a:buFont typeface="Arial"/>
              <a:buNone/>
              <a:defRPr sz="1950" b="0" i="0" u="none" strike="noStrike" cap="none">
                <a:solidFill>
                  <a:schemeClr val="tx1"/>
                </a:solidFill>
                <a:latin typeface="Arial"/>
                <a:ea typeface="Arial"/>
                <a:cs typeface="Arial"/>
                <a:sym typeface="Arial"/>
              </a:defRPr>
            </a:lvl1pPr>
            <a:lvl2pPr marL="685800" marR="0" lvl="1" indent="-171450" algn="l" rtl="0">
              <a:spcBef>
                <a:spcPts val="270"/>
              </a:spcBef>
              <a:spcAft>
                <a:spcPts val="0"/>
              </a:spcAft>
              <a:buClr>
                <a:srgbClr val="666666"/>
              </a:buClr>
              <a:buSzPts val="1801"/>
              <a:buFont typeface="Arial"/>
              <a:buNone/>
              <a:defRPr sz="1351" b="0" i="0" u="none" strike="noStrike" cap="none">
                <a:solidFill>
                  <a:srgbClr val="666666"/>
                </a:solidFill>
                <a:latin typeface="Arial"/>
                <a:ea typeface="Arial"/>
                <a:cs typeface="Arial"/>
                <a:sym typeface="Arial"/>
              </a:defRPr>
            </a:lvl2pPr>
            <a:lvl3pPr marL="1028700" marR="0" lvl="2" indent="-171450" algn="l" rtl="0">
              <a:spcBef>
                <a:spcPts val="240"/>
              </a:spcBef>
              <a:spcAft>
                <a:spcPts val="0"/>
              </a:spcAft>
              <a:buClr>
                <a:srgbClr val="000066"/>
              </a:buClr>
              <a:buSzPts val="1600"/>
              <a:buFont typeface="Arial"/>
              <a:buNone/>
              <a:defRPr sz="1200" b="0" i="0" u="none" strike="noStrike" cap="none">
                <a:solidFill>
                  <a:srgbClr val="666666"/>
                </a:solidFill>
                <a:latin typeface="Arial"/>
                <a:ea typeface="Arial"/>
                <a:cs typeface="Arial"/>
                <a:sym typeface="Arial"/>
              </a:defRPr>
            </a:lvl3pPr>
            <a:lvl4pPr marL="1371600" marR="0" lvl="3"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4pPr>
            <a:lvl5pPr marL="1714500" marR="0" lvl="4"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5pPr>
            <a:lvl6pPr marL="2057400" marR="0" lvl="5"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6pPr>
            <a:lvl7pPr marL="2400300" marR="0" lvl="6"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7pPr>
            <a:lvl8pPr marL="2743200" marR="0" lvl="7"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8pPr>
            <a:lvl9pPr marL="3086100" marR="0" lvl="8"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9pPr>
          </a:lstStyle>
          <a:p>
            <a:endParaRPr/>
          </a:p>
        </p:txBody>
      </p:sp>
      <p:sp>
        <p:nvSpPr>
          <p:cNvPr id="13" name="Google Shape;59;p8">
            <a:extLst>
              <a:ext uri="{FF2B5EF4-FFF2-40B4-BE49-F238E27FC236}">
                <a16:creationId xmlns:a16="http://schemas.microsoft.com/office/drawing/2014/main" id="{64E99340-9AEC-4314-9456-E53C3D33B68F}"/>
              </a:ext>
            </a:extLst>
          </p:cNvPr>
          <p:cNvSpPr txBox="1">
            <a:spLocks noGrp="1"/>
          </p:cNvSpPr>
          <p:nvPr>
            <p:ph type="body" idx="13"/>
          </p:nvPr>
        </p:nvSpPr>
        <p:spPr>
          <a:xfrm>
            <a:off x="1550194" y="409577"/>
            <a:ext cx="6908005" cy="814334"/>
          </a:xfrm>
          <a:prstGeom prst="rect">
            <a:avLst/>
          </a:prstGeom>
          <a:noFill/>
          <a:ln>
            <a:noFill/>
          </a:ln>
        </p:spPr>
        <p:txBody>
          <a:bodyPr spcFirstLastPara="1" anchor="ctr"/>
          <a:lstStyle>
            <a:lvl1pPr marL="0" marR="0" lvl="0" indent="0" algn="l" rtl="0">
              <a:spcBef>
                <a:spcPts val="0"/>
              </a:spcBef>
              <a:spcAft>
                <a:spcPts val="0"/>
              </a:spcAft>
              <a:buClr>
                <a:srgbClr val="000066"/>
              </a:buClr>
              <a:buSzPts val="2000"/>
              <a:buFont typeface="Arial"/>
              <a:buNone/>
              <a:defRPr sz="3300" b="1" i="0" u="none" strike="noStrike" cap="none">
                <a:solidFill>
                  <a:schemeClr val="bg1"/>
                </a:solidFill>
                <a:latin typeface="Arial"/>
                <a:ea typeface="Arial"/>
                <a:cs typeface="Arial"/>
                <a:sym typeface="Arial"/>
              </a:defRPr>
            </a:lvl1pPr>
            <a:lvl2pPr marL="685800" marR="0" lvl="1" indent="-171450" algn="l" rtl="0">
              <a:spcBef>
                <a:spcPts val="270"/>
              </a:spcBef>
              <a:spcAft>
                <a:spcPts val="0"/>
              </a:spcAft>
              <a:buClr>
                <a:srgbClr val="666666"/>
              </a:buClr>
              <a:buSzPts val="1801"/>
              <a:buFont typeface="Arial"/>
              <a:buNone/>
              <a:defRPr sz="1351" b="0" i="0" u="none" strike="noStrike" cap="none">
                <a:solidFill>
                  <a:srgbClr val="666666"/>
                </a:solidFill>
                <a:latin typeface="Arial"/>
                <a:ea typeface="Arial"/>
                <a:cs typeface="Arial"/>
                <a:sym typeface="Arial"/>
              </a:defRPr>
            </a:lvl2pPr>
            <a:lvl3pPr marL="1028700" marR="0" lvl="2" indent="-171450" algn="l" rtl="0">
              <a:spcBef>
                <a:spcPts val="240"/>
              </a:spcBef>
              <a:spcAft>
                <a:spcPts val="0"/>
              </a:spcAft>
              <a:buClr>
                <a:srgbClr val="000066"/>
              </a:buClr>
              <a:buSzPts val="1600"/>
              <a:buFont typeface="Arial"/>
              <a:buNone/>
              <a:defRPr sz="1200" b="0" i="0" u="none" strike="noStrike" cap="none">
                <a:solidFill>
                  <a:srgbClr val="666666"/>
                </a:solidFill>
                <a:latin typeface="Arial"/>
                <a:ea typeface="Arial"/>
                <a:cs typeface="Arial"/>
                <a:sym typeface="Arial"/>
              </a:defRPr>
            </a:lvl3pPr>
            <a:lvl4pPr marL="1371600" marR="0" lvl="3"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4pPr>
            <a:lvl5pPr marL="1714500" marR="0" lvl="4"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5pPr>
            <a:lvl6pPr marL="2057400" marR="0" lvl="5"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6pPr>
            <a:lvl7pPr marL="2400300" marR="0" lvl="6"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7pPr>
            <a:lvl8pPr marL="2743200" marR="0" lvl="7"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8pPr>
            <a:lvl9pPr marL="3086100" marR="0" lvl="8"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9pPr>
          </a:lstStyle>
          <a:p>
            <a:endParaRPr/>
          </a:p>
        </p:txBody>
      </p:sp>
    </p:spTree>
    <p:extLst>
      <p:ext uri="{BB962C8B-B14F-4D97-AF65-F5344CB8AC3E}">
        <p14:creationId xmlns:p14="http://schemas.microsoft.com/office/powerpoint/2010/main" val="9358344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57"/>
        <p:cNvGrpSpPr/>
        <p:nvPr/>
      </p:nvGrpSpPr>
      <p:grpSpPr>
        <a:xfrm>
          <a:off x="0" y="0"/>
          <a:ext cx="0" cy="0"/>
          <a:chOff x="0" y="0"/>
          <a:chExt cx="0" cy="0"/>
        </a:xfrm>
      </p:grpSpPr>
      <p:sp>
        <p:nvSpPr>
          <p:cNvPr id="4" name="Google Shape;291;p42">
            <a:extLst>
              <a:ext uri="{FF2B5EF4-FFF2-40B4-BE49-F238E27FC236}">
                <a16:creationId xmlns:a16="http://schemas.microsoft.com/office/drawing/2014/main" id="{D03FBE15-4309-3246-A901-75F92A86C1A8}"/>
              </a:ext>
            </a:extLst>
          </p:cNvPr>
          <p:cNvSpPr txBox="1">
            <a:spLocks noChangeArrowheads="1"/>
          </p:cNvSpPr>
          <p:nvPr userDrawn="1"/>
        </p:nvSpPr>
        <p:spPr bwMode="auto">
          <a:xfrm>
            <a:off x="1550194" y="426244"/>
            <a:ext cx="6908006" cy="809625"/>
          </a:xfrm>
          <a:prstGeom prst="rect">
            <a:avLst/>
          </a:prstGeom>
          <a:solidFill>
            <a:srgbClr val="CD645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defRPr/>
            </a:pPr>
            <a:endParaRPr lang="en-GB" altLang="en-US" sz="2700" b="1">
              <a:solidFill>
                <a:schemeClr val="bg1"/>
              </a:solidFill>
            </a:endParaRPr>
          </a:p>
        </p:txBody>
      </p:sp>
      <p:sp>
        <p:nvSpPr>
          <p:cNvPr id="5" name="TextBox 11">
            <a:extLst>
              <a:ext uri="{FF2B5EF4-FFF2-40B4-BE49-F238E27FC236}">
                <a16:creationId xmlns:a16="http://schemas.microsoft.com/office/drawing/2014/main" id="{6A1A67A2-FA96-4B4B-95EA-F24D1D3280D5}"/>
              </a:ext>
            </a:extLst>
          </p:cNvPr>
          <p:cNvSpPr txBox="1">
            <a:spLocks noChangeArrowheads="1"/>
          </p:cNvSpPr>
          <p:nvPr userDrawn="1"/>
        </p:nvSpPr>
        <p:spPr bwMode="auto">
          <a:xfrm>
            <a:off x="685800" y="426244"/>
            <a:ext cx="864394" cy="8540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endParaRPr lang="en-GB" altLang="en-US" sz="4950" b="1">
              <a:solidFill>
                <a:schemeClr val="bg1"/>
              </a:solidFill>
              <a:latin typeface="Adobe Song Std L" panose="02020300000000000000" pitchFamily="18" charset="-128"/>
              <a:ea typeface="Adobe Song Std L" panose="02020300000000000000" pitchFamily="18" charset="-128"/>
            </a:endParaRPr>
          </a:p>
        </p:txBody>
      </p:sp>
      <p:cxnSp>
        <p:nvCxnSpPr>
          <p:cNvPr id="6" name="Google Shape;15;p1">
            <a:extLst>
              <a:ext uri="{FF2B5EF4-FFF2-40B4-BE49-F238E27FC236}">
                <a16:creationId xmlns:a16="http://schemas.microsoft.com/office/drawing/2014/main" id="{6E5E2947-460B-3541-A2DF-1FBC5CEA1542}"/>
              </a:ext>
            </a:extLst>
          </p:cNvPr>
          <p:cNvCxnSpPr>
            <a:cxnSpLocks/>
          </p:cNvCxnSpPr>
          <p:nvPr userDrawn="1"/>
        </p:nvCxnSpPr>
        <p:spPr bwMode="auto">
          <a:xfrm>
            <a:off x="685800" y="417910"/>
            <a:ext cx="7772400" cy="0"/>
          </a:xfrm>
          <a:prstGeom prst="straightConnector1">
            <a:avLst/>
          </a:prstGeom>
          <a:noFill/>
          <a:ln w="28575">
            <a:solidFill>
              <a:srgbClr val="00788C"/>
            </a:solidFill>
            <a:round/>
            <a:headEnd/>
            <a:tailEnd/>
          </a:ln>
          <a:extLst>
            <a:ext uri="{909E8E84-426E-40DD-AFC4-6F175D3DCCD1}">
              <a14:hiddenFill xmlns:a14="http://schemas.microsoft.com/office/drawing/2010/main">
                <a:noFill/>
              </a14:hiddenFill>
            </a:ext>
          </a:extLst>
        </p:spPr>
      </p:cxnSp>
      <p:sp>
        <p:nvSpPr>
          <p:cNvPr id="7" name="Title 1">
            <a:extLst>
              <a:ext uri="{FF2B5EF4-FFF2-40B4-BE49-F238E27FC236}">
                <a16:creationId xmlns:a16="http://schemas.microsoft.com/office/drawing/2014/main" id="{01BA0F16-36E0-C64B-8B20-771577E9FFCA}"/>
              </a:ext>
            </a:extLst>
          </p:cNvPr>
          <p:cNvSpPr txBox="1">
            <a:spLocks/>
          </p:cNvSpPr>
          <p:nvPr userDrawn="1"/>
        </p:nvSpPr>
        <p:spPr>
          <a:xfrm>
            <a:off x="685800" y="423916"/>
            <a:ext cx="864394" cy="811953"/>
          </a:xfrm>
          <a:prstGeom prst="rect">
            <a:avLst/>
          </a:prstGeom>
        </p:spPr>
        <p:txBody>
          <a:bodyPr anchor="ctr"/>
          <a:lstStyle>
            <a:lvl1pPr algn="l" defTabSz="914400" rtl="0" eaLnBrk="1" latinLnBrk="0" hangingPunct="1">
              <a:lnSpc>
                <a:spcPct val="90000"/>
              </a:lnSpc>
              <a:spcBef>
                <a:spcPct val="0"/>
              </a:spcBef>
              <a:buNone/>
              <a:defRPr sz="3300" b="1" kern="1200">
                <a:solidFill>
                  <a:schemeClr val="tx1"/>
                </a:solidFill>
                <a:latin typeface="+mj-lt"/>
                <a:ea typeface="+mj-ea"/>
                <a:cs typeface="+mj-cs"/>
              </a:defRPr>
            </a:lvl1pPr>
          </a:lstStyle>
          <a:p>
            <a:pPr algn="ctr" fontAlgn="auto">
              <a:spcAft>
                <a:spcPts val="0"/>
              </a:spcAft>
              <a:defRPr/>
            </a:pPr>
            <a:r>
              <a:rPr lang="en-US" sz="4950" b="1" kern="1200">
                <a:solidFill>
                  <a:schemeClr val="bg1"/>
                </a:solidFill>
                <a:latin typeface="+mn-lt"/>
                <a:ea typeface="Adobe Song Std L" panose="02020300000000000000" pitchFamily="18" charset="-128"/>
                <a:cs typeface="+mj-cs"/>
                <a:sym typeface="Arial"/>
              </a:rPr>
              <a:t>7</a:t>
            </a:r>
          </a:p>
        </p:txBody>
      </p:sp>
      <p:sp>
        <p:nvSpPr>
          <p:cNvPr id="8" name="Google Shape;60;p8">
            <a:extLst>
              <a:ext uri="{FF2B5EF4-FFF2-40B4-BE49-F238E27FC236}">
                <a16:creationId xmlns:a16="http://schemas.microsoft.com/office/drawing/2014/main" id="{3761B095-C50E-F042-A43F-80130131ADCE}"/>
              </a:ext>
            </a:extLst>
          </p:cNvPr>
          <p:cNvSpPr txBox="1">
            <a:spLocks noGrp="1" noChangeArrowheads="1"/>
          </p:cNvSpPr>
          <p:nvPr>
            <p:ph type="dt" idx="10"/>
          </p:nvPr>
        </p:nvSpPr>
        <p:spPr bwMode="auto">
          <a:xfrm>
            <a:off x="6858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anose="020B0604020202020204" pitchFamily="34" charset="0"/>
              <a:buNone/>
              <a:defRPr/>
            </a:lvl1pPr>
          </a:lstStyle>
          <a:p>
            <a:pPr>
              <a:defRPr/>
            </a:pPr>
            <a:endParaRPr lang="en-US" altLang="en-US"/>
          </a:p>
        </p:txBody>
      </p:sp>
      <p:sp>
        <p:nvSpPr>
          <p:cNvPr id="9" name="Google Shape;61;p8">
            <a:extLst>
              <a:ext uri="{FF2B5EF4-FFF2-40B4-BE49-F238E27FC236}">
                <a16:creationId xmlns:a16="http://schemas.microsoft.com/office/drawing/2014/main" id="{E13AD5E4-00CF-5446-8829-393E34D0AF18}"/>
              </a:ext>
            </a:extLst>
          </p:cNvPr>
          <p:cNvSpPr txBox="1">
            <a:spLocks noGrp="1" noChangeArrowheads="1"/>
          </p:cNvSpPr>
          <p:nvPr>
            <p:ph type="ftr" idx="11"/>
          </p:nvPr>
        </p:nvSpPr>
        <p:spPr bwMode="auto">
          <a:xfrm>
            <a:off x="3124200" y="4686300"/>
            <a:ext cx="28956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ctr" eaLnBrk="1" hangingPunct="1">
              <a:buClr>
                <a:srgbClr val="000000"/>
              </a:buClr>
              <a:buSzPts val="1400"/>
              <a:buFont typeface="Arial" panose="020B0604020202020204" pitchFamily="34" charset="0"/>
              <a:buNone/>
              <a:defRPr/>
            </a:lvl1pPr>
          </a:lstStyle>
          <a:p>
            <a:pPr>
              <a:defRPr/>
            </a:pPr>
            <a:endParaRPr lang="en-US" altLang="en-US"/>
          </a:p>
        </p:txBody>
      </p:sp>
      <p:sp>
        <p:nvSpPr>
          <p:cNvPr id="10" name="Google Shape;62;p8">
            <a:extLst>
              <a:ext uri="{FF2B5EF4-FFF2-40B4-BE49-F238E27FC236}">
                <a16:creationId xmlns:a16="http://schemas.microsoft.com/office/drawing/2014/main" id="{0B265A10-5445-C746-9595-87DEF68BA897}"/>
              </a:ext>
            </a:extLst>
          </p:cNvPr>
          <p:cNvSpPr txBox="1">
            <a:spLocks noGrp="1" noChangeArrowheads="1"/>
          </p:cNvSpPr>
          <p:nvPr>
            <p:ph type="sldNum" idx="12"/>
          </p:nvPr>
        </p:nvSpPr>
        <p:spPr bwMode="auto">
          <a:xfrm>
            <a:off x="65532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r" eaLnBrk="1" hangingPunct="1">
              <a:buClr>
                <a:srgbClr val="000000"/>
              </a:buClr>
              <a:buFont typeface="Arial" panose="020B0604020202020204" pitchFamily="34" charset="0"/>
              <a:buNone/>
              <a:defRPr/>
            </a:lvl1pPr>
          </a:lstStyle>
          <a:p>
            <a:pPr>
              <a:defRPr/>
            </a:pPr>
            <a:fld id="{30032285-C3BE-DC45-ADE9-00CA4F411226}" type="slidenum">
              <a:rPr lang="en-GB" altLang="en-US"/>
              <a:pPr>
                <a:defRPr/>
              </a:pPr>
              <a:t>‹#›</a:t>
            </a:fld>
            <a:endParaRPr lang="en-US" altLang="en-US"/>
          </a:p>
        </p:txBody>
      </p:sp>
      <p:sp>
        <p:nvSpPr>
          <p:cNvPr id="11" name="Google Shape;58;p8">
            <a:extLst>
              <a:ext uri="{FF2B5EF4-FFF2-40B4-BE49-F238E27FC236}">
                <a16:creationId xmlns:a16="http://schemas.microsoft.com/office/drawing/2014/main" id="{3B95646C-B6E7-4454-BFD5-304DDA3936F0}"/>
              </a:ext>
            </a:extLst>
          </p:cNvPr>
          <p:cNvSpPr txBox="1">
            <a:spLocks noGrp="1"/>
          </p:cNvSpPr>
          <p:nvPr>
            <p:ph type="title"/>
          </p:nvPr>
        </p:nvSpPr>
        <p:spPr>
          <a:xfrm>
            <a:off x="685799" y="1515995"/>
            <a:ext cx="7772400" cy="976829"/>
          </a:xfrm>
          <a:prstGeom prst="rect">
            <a:avLst/>
          </a:prstGeom>
          <a:noFill/>
          <a:ln>
            <a:noFill/>
          </a:ln>
        </p:spPr>
        <p:txBody>
          <a:bodyPr spcFirstLastPara="1" anchor="ctr"/>
          <a:lstStyle>
            <a:lvl1pPr marR="0" lvl="0" algn="l" rtl="0">
              <a:spcBef>
                <a:spcPts val="0"/>
              </a:spcBef>
              <a:spcAft>
                <a:spcPts val="0"/>
              </a:spcAft>
              <a:buSzPts val="1400"/>
              <a:buNone/>
              <a:defRPr sz="3300" b="1" i="0" u="none" strike="noStrike" cap="none">
                <a:solidFill>
                  <a:schemeClr val="tx1"/>
                </a:solidFill>
                <a:latin typeface="Arial"/>
                <a:ea typeface="Arial"/>
                <a:cs typeface="Arial"/>
                <a:sym typeface="Arial"/>
              </a:defRPr>
            </a:lvl1pPr>
            <a:lvl2pPr marR="0" lvl="1" algn="l" rtl="0">
              <a:spcBef>
                <a:spcPts val="0"/>
              </a:spcBef>
              <a:spcAft>
                <a:spcPts val="0"/>
              </a:spcAft>
              <a:buSzPts val="1400"/>
              <a:buNone/>
              <a:defRPr sz="2700" b="1" i="0" u="none" strike="noStrike" cap="none">
                <a:solidFill>
                  <a:srgbClr val="000066"/>
                </a:solidFill>
                <a:latin typeface="Arial"/>
                <a:ea typeface="Arial"/>
                <a:cs typeface="Arial"/>
                <a:sym typeface="Arial"/>
              </a:defRPr>
            </a:lvl2pPr>
            <a:lvl3pPr marR="0" lvl="2" algn="l" rtl="0">
              <a:spcBef>
                <a:spcPts val="0"/>
              </a:spcBef>
              <a:spcAft>
                <a:spcPts val="0"/>
              </a:spcAft>
              <a:buSzPts val="1400"/>
              <a:buNone/>
              <a:defRPr sz="2700" b="1" i="0" u="none" strike="noStrike" cap="none">
                <a:solidFill>
                  <a:srgbClr val="000066"/>
                </a:solidFill>
                <a:latin typeface="Arial"/>
                <a:ea typeface="Arial"/>
                <a:cs typeface="Arial"/>
                <a:sym typeface="Arial"/>
              </a:defRPr>
            </a:lvl3pPr>
            <a:lvl4pPr marR="0" lvl="3" algn="l" rtl="0">
              <a:spcBef>
                <a:spcPts val="0"/>
              </a:spcBef>
              <a:spcAft>
                <a:spcPts val="0"/>
              </a:spcAft>
              <a:buSzPts val="1400"/>
              <a:buNone/>
              <a:defRPr sz="2700" b="1" i="0" u="none" strike="noStrike" cap="none">
                <a:solidFill>
                  <a:srgbClr val="000066"/>
                </a:solidFill>
                <a:latin typeface="Arial"/>
                <a:ea typeface="Arial"/>
                <a:cs typeface="Arial"/>
                <a:sym typeface="Arial"/>
              </a:defRPr>
            </a:lvl4pPr>
            <a:lvl5pPr marR="0" lvl="4" algn="l" rtl="0">
              <a:spcBef>
                <a:spcPts val="0"/>
              </a:spcBef>
              <a:spcAft>
                <a:spcPts val="0"/>
              </a:spcAft>
              <a:buSzPts val="1400"/>
              <a:buNone/>
              <a:defRPr sz="2700" b="1" i="0" u="none" strike="noStrike" cap="none">
                <a:solidFill>
                  <a:srgbClr val="000066"/>
                </a:solidFill>
                <a:latin typeface="Arial"/>
                <a:ea typeface="Arial"/>
                <a:cs typeface="Arial"/>
                <a:sym typeface="Arial"/>
              </a:defRPr>
            </a:lvl5pPr>
            <a:lvl6pPr marR="0" lvl="5" algn="l" rtl="0">
              <a:spcBef>
                <a:spcPts val="0"/>
              </a:spcBef>
              <a:spcAft>
                <a:spcPts val="0"/>
              </a:spcAft>
              <a:buSzPts val="1400"/>
              <a:buNone/>
              <a:defRPr sz="2700" b="1" i="0" u="none" strike="noStrike" cap="none">
                <a:solidFill>
                  <a:srgbClr val="000066"/>
                </a:solidFill>
                <a:latin typeface="Arial"/>
                <a:ea typeface="Arial"/>
                <a:cs typeface="Arial"/>
                <a:sym typeface="Arial"/>
              </a:defRPr>
            </a:lvl6pPr>
            <a:lvl7pPr marR="0" lvl="6" algn="l" rtl="0">
              <a:spcBef>
                <a:spcPts val="0"/>
              </a:spcBef>
              <a:spcAft>
                <a:spcPts val="0"/>
              </a:spcAft>
              <a:buSzPts val="1400"/>
              <a:buNone/>
              <a:defRPr sz="2700" b="1" i="0" u="none" strike="noStrike" cap="none">
                <a:solidFill>
                  <a:srgbClr val="000066"/>
                </a:solidFill>
                <a:latin typeface="Arial"/>
                <a:ea typeface="Arial"/>
                <a:cs typeface="Arial"/>
                <a:sym typeface="Arial"/>
              </a:defRPr>
            </a:lvl7pPr>
            <a:lvl8pPr marR="0" lvl="7" algn="l" rtl="0">
              <a:spcBef>
                <a:spcPts val="0"/>
              </a:spcBef>
              <a:spcAft>
                <a:spcPts val="0"/>
              </a:spcAft>
              <a:buSzPts val="1400"/>
              <a:buNone/>
              <a:defRPr sz="2700" b="1" i="0" u="none" strike="noStrike" cap="none">
                <a:solidFill>
                  <a:srgbClr val="000066"/>
                </a:solidFill>
                <a:latin typeface="Arial"/>
                <a:ea typeface="Arial"/>
                <a:cs typeface="Arial"/>
                <a:sym typeface="Arial"/>
              </a:defRPr>
            </a:lvl8pPr>
            <a:lvl9pPr marR="0" lvl="8" algn="l" rtl="0">
              <a:spcBef>
                <a:spcPts val="0"/>
              </a:spcBef>
              <a:spcAft>
                <a:spcPts val="0"/>
              </a:spcAft>
              <a:buSzPts val="1400"/>
              <a:buNone/>
              <a:defRPr sz="2700" b="1" i="0" u="none" strike="noStrike" cap="none">
                <a:solidFill>
                  <a:srgbClr val="000066"/>
                </a:solidFill>
                <a:latin typeface="Arial"/>
                <a:ea typeface="Arial"/>
                <a:cs typeface="Arial"/>
                <a:sym typeface="Arial"/>
              </a:defRPr>
            </a:lvl9pPr>
          </a:lstStyle>
          <a:p>
            <a:endParaRPr/>
          </a:p>
        </p:txBody>
      </p:sp>
      <p:sp>
        <p:nvSpPr>
          <p:cNvPr id="12" name="Google Shape;59;p8">
            <a:extLst>
              <a:ext uri="{FF2B5EF4-FFF2-40B4-BE49-F238E27FC236}">
                <a16:creationId xmlns:a16="http://schemas.microsoft.com/office/drawing/2014/main" id="{CA631D8D-C3AF-4B0F-B312-E6CE55667280}"/>
              </a:ext>
            </a:extLst>
          </p:cNvPr>
          <p:cNvSpPr txBox="1">
            <a:spLocks noGrp="1"/>
          </p:cNvSpPr>
          <p:nvPr>
            <p:ph type="body" idx="1"/>
          </p:nvPr>
        </p:nvSpPr>
        <p:spPr>
          <a:xfrm>
            <a:off x="685799" y="2768428"/>
            <a:ext cx="7772400" cy="814334"/>
          </a:xfrm>
          <a:prstGeom prst="rect">
            <a:avLst/>
          </a:prstGeom>
          <a:noFill/>
          <a:ln>
            <a:noFill/>
          </a:ln>
        </p:spPr>
        <p:txBody>
          <a:bodyPr spcFirstLastPara="1" anchor="ctr"/>
          <a:lstStyle>
            <a:lvl1pPr marL="0" marR="0" lvl="0" indent="0" algn="l" rtl="0">
              <a:spcBef>
                <a:spcPts val="0"/>
              </a:spcBef>
              <a:spcAft>
                <a:spcPts val="0"/>
              </a:spcAft>
              <a:buClr>
                <a:srgbClr val="000066"/>
              </a:buClr>
              <a:buSzPts val="2000"/>
              <a:buFont typeface="Arial"/>
              <a:buNone/>
              <a:defRPr sz="1950" b="0" i="0" u="none" strike="noStrike" cap="none">
                <a:solidFill>
                  <a:schemeClr val="tx1"/>
                </a:solidFill>
                <a:latin typeface="Arial"/>
                <a:ea typeface="Arial"/>
                <a:cs typeface="Arial"/>
                <a:sym typeface="Arial"/>
              </a:defRPr>
            </a:lvl1pPr>
            <a:lvl2pPr marL="685800" marR="0" lvl="1" indent="-171450" algn="l" rtl="0">
              <a:spcBef>
                <a:spcPts val="270"/>
              </a:spcBef>
              <a:spcAft>
                <a:spcPts val="0"/>
              </a:spcAft>
              <a:buClr>
                <a:srgbClr val="666666"/>
              </a:buClr>
              <a:buSzPts val="1801"/>
              <a:buFont typeface="Arial"/>
              <a:buNone/>
              <a:defRPr sz="1351" b="0" i="0" u="none" strike="noStrike" cap="none">
                <a:solidFill>
                  <a:srgbClr val="666666"/>
                </a:solidFill>
                <a:latin typeface="Arial"/>
                <a:ea typeface="Arial"/>
                <a:cs typeface="Arial"/>
                <a:sym typeface="Arial"/>
              </a:defRPr>
            </a:lvl2pPr>
            <a:lvl3pPr marL="1028700" marR="0" lvl="2" indent="-171450" algn="l" rtl="0">
              <a:spcBef>
                <a:spcPts val="240"/>
              </a:spcBef>
              <a:spcAft>
                <a:spcPts val="0"/>
              </a:spcAft>
              <a:buClr>
                <a:srgbClr val="000066"/>
              </a:buClr>
              <a:buSzPts val="1600"/>
              <a:buFont typeface="Arial"/>
              <a:buNone/>
              <a:defRPr sz="1200" b="0" i="0" u="none" strike="noStrike" cap="none">
                <a:solidFill>
                  <a:srgbClr val="666666"/>
                </a:solidFill>
                <a:latin typeface="Arial"/>
                <a:ea typeface="Arial"/>
                <a:cs typeface="Arial"/>
                <a:sym typeface="Arial"/>
              </a:defRPr>
            </a:lvl3pPr>
            <a:lvl4pPr marL="1371600" marR="0" lvl="3"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4pPr>
            <a:lvl5pPr marL="1714500" marR="0" lvl="4"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5pPr>
            <a:lvl6pPr marL="2057400" marR="0" lvl="5"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6pPr>
            <a:lvl7pPr marL="2400300" marR="0" lvl="6"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7pPr>
            <a:lvl8pPr marL="2743200" marR="0" lvl="7"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8pPr>
            <a:lvl9pPr marL="3086100" marR="0" lvl="8"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9pPr>
          </a:lstStyle>
          <a:p>
            <a:endParaRPr/>
          </a:p>
        </p:txBody>
      </p:sp>
      <p:sp>
        <p:nvSpPr>
          <p:cNvPr id="13" name="Google Shape;59;p8">
            <a:extLst>
              <a:ext uri="{FF2B5EF4-FFF2-40B4-BE49-F238E27FC236}">
                <a16:creationId xmlns:a16="http://schemas.microsoft.com/office/drawing/2014/main" id="{6DBEDC74-3799-4ABE-9A85-41CDA5FBDF77}"/>
              </a:ext>
            </a:extLst>
          </p:cNvPr>
          <p:cNvSpPr txBox="1">
            <a:spLocks noGrp="1"/>
          </p:cNvSpPr>
          <p:nvPr>
            <p:ph type="body" idx="13"/>
          </p:nvPr>
        </p:nvSpPr>
        <p:spPr>
          <a:xfrm>
            <a:off x="1550194" y="409577"/>
            <a:ext cx="6908005" cy="814334"/>
          </a:xfrm>
          <a:prstGeom prst="rect">
            <a:avLst/>
          </a:prstGeom>
          <a:noFill/>
          <a:ln>
            <a:noFill/>
          </a:ln>
        </p:spPr>
        <p:txBody>
          <a:bodyPr spcFirstLastPara="1" anchor="ctr"/>
          <a:lstStyle>
            <a:lvl1pPr marL="0" marR="0" lvl="0" indent="0" algn="l" rtl="0">
              <a:spcBef>
                <a:spcPts val="0"/>
              </a:spcBef>
              <a:spcAft>
                <a:spcPts val="0"/>
              </a:spcAft>
              <a:buClr>
                <a:srgbClr val="000066"/>
              </a:buClr>
              <a:buSzPts val="2000"/>
              <a:buFont typeface="Arial"/>
              <a:buNone/>
              <a:defRPr sz="3300" b="1" i="0" u="none" strike="noStrike" cap="none">
                <a:solidFill>
                  <a:schemeClr val="bg1"/>
                </a:solidFill>
                <a:latin typeface="Arial"/>
                <a:ea typeface="Arial"/>
                <a:cs typeface="Arial"/>
                <a:sym typeface="Arial"/>
              </a:defRPr>
            </a:lvl1pPr>
            <a:lvl2pPr marL="685800" marR="0" lvl="1" indent="-171450" algn="l" rtl="0">
              <a:spcBef>
                <a:spcPts val="270"/>
              </a:spcBef>
              <a:spcAft>
                <a:spcPts val="0"/>
              </a:spcAft>
              <a:buClr>
                <a:srgbClr val="666666"/>
              </a:buClr>
              <a:buSzPts val="1801"/>
              <a:buFont typeface="Arial"/>
              <a:buNone/>
              <a:defRPr sz="1351" b="0" i="0" u="none" strike="noStrike" cap="none">
                <a:solidFill>
                  <a:srgbClr val="666666"/>
                </a:solidFill>
                <a:latin typeface="Arial"/>
                <a:ea typeface="Arial"/>
                <a:cs typeface="Arial"/>
                <a:sym typeface="Arial"/>
              </a:defRPr>
            </a:lvl2pPr>
            <a:lvl3pPr marL="1028700" marR="0" lvl="2" indent="-171450" algn="l" rtl="0">
              <a:spcBef>
                <a:spcPts val="240"/>
              </a:spcBef>
              <a:spcAft>
                <a:spcPts val="0"/>
              </a:spcAft>
              <a:buClr>
                <a:srgbClr val="000066"/>
              </a:buClr>
              <a:buSzPts val="1600"/>
              <a:buFont typeface="Arial"/>
              <a:buNone/>
              <a:defRPr sz="1200" b="0" i="0" u="none" strike="noStrike" cap="none">
                <a:solidFill>
                  <a:srgbClr val="666666"/>
                </a:solidFill>
                <a:latin typeface="Arial"/>
                <a:ea typeface="Arial"/>
                <a:cs typeface="Arial"/>
                <a:sym typeface="Arial"/>
              </a:defRPr>
            </a:lvl3pPr>
            <a:lvl4pPr marL="1371600" marR="0" lvl="3"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4pPr>
            <a:lvl5pPr marL="1714500" marR="0" lvl="4"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5pPr>
            <a:lvl6pPr marL="2057400" marR="0" lvl="5"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6pPr>
            <a:lvl7pPr marL="2400300" marR="0" lvl="6"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7pPr>
            <a:lvl8pPr marL="2743200" marR="0" lvl="7"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8pPr>
            <a:lvl9pPr marL="3086100" marR="0" lvl="8"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9pPr>
          </a:lstStyle>
          <a:p>
            <a:endParaRPr/>
          </a:p>
        </p:txBody>
      </p:sp>
    </p:spTree>
    <p:extLst>
      <p:ext uri="{BB962C8B-B14F-4D97-AF65-F5344CB8AC3E}">
        <p14:creationId xmlns:p14="http://schemas.microsoft.com/office/powerpoint/2010/main" val="2626018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in Picture Only">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9144000" cy="4562856"/>
          </a:xfrm>
          <a:prstGeom prst="rect">
            <a:avLst/>
          </a:prstGeom>
          <a:noFill/>
          <a:ln>
            <a:noFill/>
          </a:ln>
        </p:spPr>
        <p:txBody>
          <a:bodyPr anchor="t"/>
          <a:lstStyle>
            <a:lvl1pPr algn="ctr">
              <a:defRPr/>
            </a:lvl1pPr>
          </a:lstStyle>
          <a:p>
            <a:endParaRPr lang="en-GB"/>
          </a:p>
        </p:txBody>
      </p:sp>
    </p:spTree>
    <p:extLst>
      <p:ext uri="{BB962C8B-B14F-4D97-AF65-F5344CB8AC3E}">
        <p14:creationId xmlns:p14="http://schemas.microsoft.com/office/powerpoint/2010/main" val="3623824764"/>
      </p:ext>
    </p:extLst>
  </p:cSld>
  <p:clrMapOvr>
    <a:masterClrMapping/>
  </p:clrMapOvr>
  <p:hf hdr="0"/>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spTree>
      <p:nvGrpSpPr>
        <p:cNvPr id="1" name="Shape 57"/>
        <p:cNvGrpSpPr/>
        <p:nvPr/>
      </p:nvGrpSpPr>
      <p:grpSpPr>
        <a:xfrm>
          <a:off x="0" y="0"/>
          <a:ext cx="0" cy="0"/>
          <a:chOff x="0" y="0"/>
          <a:chExt cx="0" cy="0"/>
        </a:xfrm>
      </p:grpSpPr>
      <p:grpSp>
        <p:nvGrpSpPr>
          <p:cNvPr id="4" name="Group 8">
            <a:extLst>
              <a:ext uri="{FF2B5EF4-FFF2-40B4-BE49-F238E27FC236}">
                <a16:creationId xmlns:a16="http://schemas.microsoft.com/office/drawing/2014/main" id="{A00453C9-7A49-C640-98C1-640B36001FA5}"/>
              </a:ext>
            </a:extLst>
          </p:cNvPr>
          <p:cNvGrpSpPr>
            <a:grpSpLocks/>
          </p:cNvGrpSpPr>
          <p:nvPr userDrawn="1"/>
        </p:nvGrpSpPr>
        <p:grpSpPr bwMode="auto">
          <a:xfrm>
            <a:off x="685800" y="406260"/>
            <a:ext cx="7772400" cy="242374"/>
            <a:chOff x="914399" y="552871"/>
            <a:chExt cx="10363201" cy="323240"/>
          </a:xfrm>
        </p:grpSpPr>
        <p:cxnSp>
          <p:nvCxnSpPr>
            <p:cNvPr id="5" name="Google Shape;15;p1">
              <a:extLst>
                <a:ext uri="{FF2B5EF4-FFF2-40B4-BE49-F238E27FC236}">
                  <a16:creationId xmlns:a16="http://schemas.microsoft.com/office/drawing/2014/main" id="{B754CBF1-C470-424D-B873-E8EF7604D786}"/>
                </a:ext>
              </a:extLst>
            </p:cNvPr>
            <p:cNvCxnSpPr>
              <a:cxnSpLocks/>
            </p:cNvCxnSpPr>
            <p:nvPr/>
          </p:nvCxnSpPr>
          <p:spPr bwMode="auto">
            <a:xfrm>
              <a:off x="914400" y="557291"/>
              <a:ext cx="10363200" cy="0"/>
            </a:xfrm>
            <a:prstGeom prst="straightConnector1">
              <a:avLst/>
            </a:prstGeom>
            <a:noFill/>
            <a:ln w="28575">
              <a:solidFill>
                <a:srgbClr val="00788C"/>
              </a:solidFill>
              <a:round/>
              <a:headEnd/>
              <a:tailEnd/>
            </a:ln>
            <a:extLst>
              <a:ext uri="{909E8E84-426E-40DD-AFC4-6F175D3DCCD1}">
                <a14:hiddenFill xmlns:a14="http://schemas.microsoft.com/office/drawing/2010/main">
                  <a:noFill/>
                </a14:hiddenFill>
              </a:ext>
            </a:extLst>
          </p:spPr>
        </p:cxnSp>
        <p:sp>
          <p:nvSpPr>
            <p:cNvPr id="6" name="Rectangle 5">
              <a:extLst>
                <a:ext uri="{FF2B5EF4-FFF2-40B4-BE49-F238E27FC236}">
                  <a16:creationId xmlns:a16="http://schemas.microsoft.com/office/drawing/2014/main" id="{F4FEEC16-2B98-FC4A-876D-589A4EBE4CC9}"/>
                </a:ext>
              </a:extLst>
            </p:cNvPr>
            <p:cNvSpPr/>
            <p:nvPr/>
          </p:nvSpPr>
          <p:spPr>
            <a:xfrm>
              <a:off x="914399" y="573170"/>
              <a:ext cx="10363201" cy="287404"/>
            </a:xfrm>
            <a:prstGeom prst="rect">
              <a:avLst/>
            </a:prstGeom>
            <a:solidFill>
              <a:srgbClr val="CD64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sz="1350" kern="0">
                <a:sym typeface="Arial"/>
              </a:endParaRPr>
            </a:p>
          </p:txBody>
        </p:sp>
        <p:sp>
          <p:nvSpPr>
            <p:cNvPr id="7" name="TextBox 13">
              <a:extLst>
                <a:ext uri="{FF2B5EF4-FFF2-40B4-BE49-F238E27FC236}">
                  <a16:creationId xmlns:a16="http://schemas.microsoft.com/office/drawing/2014/main" id="{28336573-2874-7D4F-839D-4D1C77583BF6}"/>
                </a:ext>
              </a:extLst>
            </p:cNvPr>
            <p:cNvSpPr txBox="1">
              <a:spLocks noChangeArrowheads="1"/>
            </p:cNvSpPr>
            <p:nvPr/>
          </p:nvSpPr>
          <p:spPr bwMode="auto">
            <a:xfrm>
              <a:off x="914399" y="552871"/>
              <a:ext cx="292100" cy="32324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endParaRPr lang="en-GB" altLang="en-US" sz="975" b="1">
                <a:solidFill>
                  <a:schemeClr val="bg1"/>
                </a:solidFill>
                <a:latin typeface="+mn-lt"/>
                <a:ea typeface="Adobe Song Std L" panose="02020300000000000000" pitchFamily="18" charset="-128"/>
                <a:cs typeface="Times New Roman" panose="02020603050405020304" pitchFamily="18" charset="0"/>
              </a:endParaRPr>
            </a:p>
          </p:txBody>
        </p:sp>
      </p:grpSp>
      <p:sp>
        <p:nvSpPr>
          <p:cNvPr id="58" name="Google Shape;58;p8"/>
          <p:cNvSpPr txBox="1">
            <a:spLocks noGrp="1"/>
          </p:cNvSpPr>
          <p:nvPr>
            <p:ph type="title"/>
          </p:nvPr>
        </p:nvSpPr>
        <p:spPr>
          <a:xfrm>
            <a:off x="685799" y="874525"/>
            <a:ext cx="7772400" cy="624944"/>
          </a:xfrm>
          <a:prstGeom prst="rect">
            <a:avLst/>
          </a:prstGeom>
          <a:noFill/>
          <a:ln>
            <a:noFill/>
          </a:ln>
        </p:spPr>
        <p:txBody>
          <a:bodyPr spcFirstLastPara="1" anchor="t"/>
          <a:lstStyle>
            <a:lvl1pPr marR="0" lvl="0" algn="l" rtl="0">
              <a:spcBef>
                <a:spcPts val="0"/>
              </a:spcBef>
              <a:spcAft>
                <a:spcPts val="0"/>
              </a:spcAft>
              <a:buSzPts val="1400"/>
              <a:buNone/>
              <a:defRPr sz="2400" b="1" i="0" u="none" strike="noStrike" cap="none">
                <a:solidFill>
                  <a:schemeClr val="tx1"/>
                </a:solidFill>
                <a:latin typeface="Arial"/>
                <a:ea typeface="Arial"/>
                <a:cs typeface="Arial"/>
                <a:sym typeface="Arial"/>
              </a:defRPr>
            </a:lvl1pPr>
            <a:lvl2pPr marR="0" lvl="1" algn="l" rtl="0">
              <a:spcBef>
                <a:spcPts val="0"/>
              </a:spcBef>
              <a:spcAft>
                <a:spcPts val="0"/>
              </a:spcAft>
              <a:buSzPts val="1400"/>
              <a:buNone/>
              <a:defRPr sz="2700" b="1" i="0" u="none" strike="noStrike" cap="none">
                <a:solidFill>
                  <a:srgbClr val="000066"/>
                </a:solidFill>
                <a:latin typeface="Arial"/>
                <a:ea typeface="Arial"/>
                <a:cs typeface="Arial"/>
                <a:sym typeface="Arial"/>
              </a:defRPr>
            </a:lvl2pPr>
            <a:lvl3pPr marR="0" lvl="2" algn="l" rtl="0">
              <a:spcBef>
                <a:spcPts val="0"/>
              </a:spcBef>
              <a:spcAft>
                <a:spcPts val="0"/>
              </a:spcAft>
              <a:buSzPts val="1400"/>
              <a:buNone/>
              <a:defRPr sz="2700" b="1" i="0" u="none" strike="noStrike" cap="none">
                <a:solidFill>
                  <a:srgbClr val="000066"/>
                </a:solidFill>
                <a:latin typeface="Arial"/>
                <a:ea typeface="Arial"/>
                <a:cs typeface="Arial"/>
                <a:sym typeface="Arial"/>
              </a:defRPr>
            </a:lvl3pPr>
            <a:lvl4pPr marR="0" lvl="3" algn="l" rtl="0">
              <a:spcBef>
                <a:spcPts val="0"/>
              </a:spcBef>
              <a:spcAft>
                <a:spcPts val="0"/>
              </a:spcAft>
              <a:buSzPts val="1400"/>
              <a:buNone/>
              <a:defRPr sz="2700" b="1" i="0" u="none" strike="noStrike" cap="none">
                <a:solidFill>
                  <a:srgbClr val="000066"/>
                </a:solidFill>
                <a:latin typeface="Arial"/>
                <a:ea typeface="Arial"/>
                <a:cs typeface="Arial"/>
                <a:sym typeface="Arial"/>
              </a:defRPr>
            </a:lvl4pPr>
            <a:lvl5pPr marR="0" lvl="4" algn="l" rtl="0">
              <a:spcBef>
                <a:spcPts val="0"/>
              </a:spcBef>
              <a:spcAft>
                <a:spcPts val="0"/>
              </a:spcAft>
              <a:buSzPts val="1400"/>
              <a:buNone/>
              <a:defRPr sz="2700" b="1" i="0" u="none" strike="noStrike" cap="none">
                <a:solidFill>
                  <a:srgbClr val="000066"/>
                </a:solidFill>
                <a:latin typeface="Arial"/>
                <a:ea typeface="Arial"/>
                <a:cs typeface="Arial"/>
                <a:sym typeface="Arial"/>
              </a:defRPr>
            </a:lvl5pPr>
            <a:lvl6pPr marR="0" lvl="5" algn="l" rtl="0">
              <a:spcBef>
                <a:spcPts val="0"/>
              </a:spcBef>
              <a:spcAft>
                <a:spcPts val="0"/>
              </a:spcAft>
              <a:buSzPts val="1400"/>
              <a:buNone/>
              <a:defRPr sz="2700" b="1" i="0" u="none" strike="noStrike" cap="none">
                <a:solidFill>
                  <a:srgbClr val="000066"/>
                </a:solidFill>
                <a:latin typeface="Arial"/>
                <a:ea typeface="Arial"/>
                <a:cs typeface="Arial"/>
                <a:sym typeface="Arial"/>
              </a:defRPr>
            </a:lvl6pPr>
            <a:lvl7pPr marR="0" lvl="6" algn="l" rtl="0">
              <a:spcBef>
                <a:spcPts val="0"/>
              </a:spcBef>
              <a:spcAft>
                <a:spcPts val="0"/>
              </a:spcAft>
              <a:buSzPts val="1400"/>
              <a:buNone/>
              <a:defRPr sz="2700" b="1" i="0" u="none" strike="noStrike" cap="none">
                <a:solidFill>
                  <a:srgbClr val="000066"/>
                </a:solidFill>
                <a:latin typeface="Arial"/>
                <a:ea typeface="Arial"/>
                <a:cs typeface="Arial"/>
                <a:sym typeface="Arial"/>
              </a:defRPr>
            </a:lvl7pPr>
            <a:lvl8pPr marR="0" lvl="7" algn="l" rtl="0">
              <a:spcBef>
                <a:spcPts val="0"/>
              </a:spcBef>
              <a:spcAft>
                <a:spcPts val="0"/>
              </a:spcAft>
              <a:buSzPts val="1400"/>
              <a:buNone/>
              <a:defRPr sz="2700" b="1" i="0" u="none" strike="noStrike" cap="none">
                <a:solidFill>
                  <a:srgbClr val="000066"/>
                </a:solidFill>
                <a:latin typeface="Arial"/>
                <a:ea typeface="Arial"/>
                <a:cs typeface="Arial"/>
                <a:sym typeface="Arial"/>
              </a:defRPr>
            </a:lvl8pPr>
            <a:lvl9pPr marR="0" lvl="8" algn="l" rtl="0">
              <a:spcBef>
                <a:spcPts val="0"/>
              </a:spcBef>
              <a:spcAft>
                <a:spcPts val="0"/>
              </a:spcAft>
              <a:buSzPts val="1400"/>
              <a:buNone/>
              <a:defRPr sz="2700" b="1" i="0" u="none" strike="noStrike" cap="none">
                <a:solidFill>
                  <a:srgbClr val="000066"/>
                </a:solidFill>
                <a:latin typeface="Arial"/>
                <a:ea typeface="Arial"/>
                <a:cs typeface="Arial"/>
                <a:sym typeface="Arial"/>
              </a:defRPr>
            </a:lvl9pPr>
          </a:lstStyle>
          <a:p>
            <a:endParaRPr/>
          </a:p>
        </p:txBody>
      </p:sp>
      <p:sp>
        <p:nvSpPr>
          <p:cNvPr id="59" name="Google Shape;59;p8"/>
          <p:cNvSpPr txBox="1">
            <a:spLocks noGrp="1"/>
          </p:cNvSpPr>
          <p:nvPr>
            <p:ph type="body" idx="1"/>
          </p:nvPr>
        </p:nvSpPr>
        <p:spPr>
          <a:xfrm>
            <a:off x="685799" y="1620082"/>
            <a:ext cx="7772400" cy="814334"/>
          </a:xfrm>
          <a:prstGeom prst="rect">
            <a:avLst/>
          </a:prstGeom>
          <a:noFill/>
          <a:ln>
            <a:noFill/>
          </a:ln>
        </p:spPr>
        <p:txBody>
          <a:bodyPr spcFirstLastPara="1"/>
          <a:lstStyle>
            <a:lvl1pPr marL="342900" marR="0" lvl="0" indent="-171450" algn="l" rtl="0">
              <a:spcBef>
                <a:spcPts val="300"/>
              </a:spcBef>
              <a:spcAft>
                <a:spcPts val="0"/>
              </a:spcAft>
              <a:buClr>
                <a:srgbClr val="000066"/>
              </a:buClr>
              <a:buSzPts val="2000"/>
              <a:buFont typeface="Arial"/>
              <a:buNone/>
              <a:defRPr sz="1950" b="0" i="0" u="none" strike="noStrike" cap="none">
                <a:solidFill>
                  <a:schemeClr val="tx1"/>
                </a:solidFill>
                <a:latin typeface="Arial"/>
                <a:ea typeface="Arial"/>
                <a:cs typeface="Arial"/>
                <a:sym typeface="Arial"/>
              </a:defRPr>
            </a:lvl1pPr>
            <a:lvl2pPr marL="685800" marR="0" lvl="1" indent="-171450" algn="l" rtl="0">
              <a:spcBef>
                <a:spcPts val="270"/>
              </a:spcBef>
              <a:spcAft>
                <a:spcPts val="0"/>
              </a:spcAft>
              <a:buClr>
                <a:srgbClr val="666666"/>
              </a:buClr>
              <a:buSzPts val="1801"/>
              <a:buFont typeface="Arial"/>
              <a:buNone/>
              <a:defRPr sz="1351" b="0" i="0" u="none" strike="noStrike" cap="none">
                <a:solidFill>
                  <a:srgbClr val="666666"/>
                </a:solidFill>
                <a:latin typeface="Arial"/>
                <a:ea typeface="Arial"/>
                <a:cs typeface="Arial"/>
                <a:sym typeface="Arial"/>
              </a:defRPr>
            </a:lvl2pPr>
            <a:lvl3pPr marL="1028700" marR="0" lvl="2" indent="-171450" algn="l" rtl="0">
              <a:spcBef>
                <a:spcPts val="240"/>
              </a:spcBef>
              <a:spcAft>
                <a:spcPts val="0"/>
              </a:spcAft>
              <a:buClr>
                <a:srgbClr val="000066"/>
              </a:buClr>
              <a:buSzPts val="1600"/>
              <a:buFont typeface="Arial"/>
              <a:buNone/>
              <a:defRPr sz="1200" b="0" i="0" u="none" strike="noStrike" cap="none">
                <a:solidFill>
                  <a:srgbClr val="666666"/>
                </a:solidFill>
                <a:latin typeface="Arial"/>
                <a:ea typeface="Arial"/>
                <a:cs typeface="Arial"/>
                <a:sym typeface="Arial"/>
              </a:defRPr>
            </a:lvl3pPr>
            <a:lvl4pPr marL="1371600" marR="0" lvl="3"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4pPr>
            <a:lvl5pPr marL="1714500" marR="0" lvl="4"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5pPr>
            <a:lvl6pPr marL="2057400" marR="0" lvl="5"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6pPr>
            <a:lvl7pPr marL="2400300" marR="0" lvl="6"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7pPr>
            <a:lvl8pPr marL="2743200" marR="0" lvl="7"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8pPr>
            <a:lvl9pPr marL="3086100" marR="0" lvl="8"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9pPr>
          </a:lstStyle>
          <a:p>
            <a:endParaRPr/>
          </a:p>
        </p:txBody>
      </p:sp>
      <p:sp>
        <p:nvSpPr>
          <p:cNvPr id="8" name="Google Shape;60;p8">
            <a:extLst>
              <a:ext uri="{FF2B5EF4-FFF2-40B4-BE49-F238E27FC236}">
                <a16:creationId xmlns:a16="http://schemas.microsoft.com/office/drawing/2014/main" id="{2A005F55-1159-684F-8D50-FDC7C6234FC6}"/>
              </a:ext>
            </a:extLst>
          </p:cNvPr>
          <p:cNvSpPr txBox="1">
            <a:spLocks noGrp="1" noChangeArrowheads="1"/>
          </p:cNvSpPr>
          <p:nvPr>
            <p:ph type="dt" idx="10"/>
          </p:nvPr>
        </p:nvSpPr>
        <p:spPr bwMode="auto">
          <a:xfrm>
            <a:off x="6858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anose="020B0604020202020204" pitchFamily="34" charset="0"/>
              <a:buNone/>
              <a:defRPr/>
            </a:lvl1pPr>
          </a:lstStyle>
          <a:p>
            <a:pPr>
              <a:defRPr/>
            </a:pPr>
            <a:endParaRPr lang="en-US" altLang="en-US"/>
          </a:p>
        </p:txBody>
      </p:sp>
      <p:sp>
        <p:nvSpPr>
          <p:cNvPr id="9" name="Google Shape;61;p8">
            <a:extLst>
              <a:ext uri="{FF2B5EF4-FFF2-40B4-BE49-F238E27FC236}">
                <a16:creationId xmlns:a16="http://schemas.microsoft.com/office/drawing/2014/main" id="{A9D0CFED-671A-364C-8627-BB45A4E15D61}"/>
              </a:ext>
            </a:extLst>
          </p:cNvPr>
          <p:cNvSpPr txBox="1">
            <a:spLocks noGrp="1" noChangeArrowheads="1"/>
          </p:cNvSpPr>
          <p:nvPr>
            <p:ph type="ftr" idx="11"/>
          </p:nvPr>
        </p:nvSpPr>
        <p:spPr bwMode="auto">
          <a:xfrm>
            <a:off x="3124200" y="4686300"/>
            <a:ext cx="28956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ctr" eaLnBrk="1" hangingPunct="1">
              <a:buClr>
                <a:srgbClr val="000000"/>
              </a:buClr>
              <a:buSzPts val="1400"/>
              <a:buFont typeface="Arial" panose="020B0604020202020204" pitchFamily="34" charset="0"/>
              <a:buNone/>
              <a:defRPr/>
            </a:lvl1pPr>
          </a:lstStyle>
          <a:p>
            <a:pPr>
              <a:defRPr/>
            </a:pPr>
            <a:endParaRPr lang="en-US" altLang="en-US"/>
          </a:p>
        </p:txBody>
      </p:sp>
      <p:sp>
        <p:nvSpPr>
          <p:cNvPr id="10" name="Google Shape;62;p8">
            <a:extLst>
              <a:ext uri="{FF2B5EF4-FFF2-40B4-BE49-F238E27FC236}">
                <a16:creationId xmlns:a16="http://schemas.microsoft.com/office/drawing/2014/main" id="{1698DB35-AD5E-5A45-8840-8631300EE978}"/>
              </a:ext>
            </a:extLst>
          </p:cNvPr>
          <p:cNvSpPr txBox="1">
            <a:spLocks noGrp="1" noChangeArrowheads="1"/>
          </p:cNvSpPr>
          <p:nvPr>
            <p:ph type="sldNum" idx="12"/>
          </p:nvPr>
        </p:nvSpPr>
        <p:spPr bwMode="auto">
          <a:xfrm>
            <a:off x="65532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r" eaLnBrk="1" hangingPunct="1">
              <a:buClr>
                <a:srgbClr val="000000"/>
              </a:buClr>
              <a:buFont typeface="Arial" panose="020B0604020202020204" pitchFamily="34" charset="0"/>
              <a:buNone/>
              <a:defRPr/>
            </a:lvl1pPr>
          </a:lstStyle>
          <a:p>
            <a:pPr>
              <a:defRPr/>
            </a:pPr>
            <a:fld id="{3BA4181A-6950-C643-81A5-236A1B76132F}" type="slidenum">
              <a:rPr lang="en-GB" altLang="en-US"/>
              <a:pPr>
                <a:defRPr/>
              </a:pPr>
              <a:t>‹#›</a:t>
            </a:fld>
            <a:endParaRPr lang="en-US" altLang="en-US"/>
          </a:p>
        </p:txBody>
      </p:sp>
    </p:spTree>
    <p:extLst>
      <p:ext uri="{BB962C8B-B14F-4D97-AF65-F5344CB8AC3E}">
        <p14:creationId xmlns:p14="http://schemas.microsoft.com/office/powerpoint/2010/main" val="11300202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spTree>
      <p:nvGrpSpPr>
        <p:cNvPr id="1" name="Shape 57"/>
        <p:cNvGrpSpPr/>
        <p:nvPr/>
      </p:nvGrpSpPr>
      <p:grpSpPr>
        <a:xfrm>
          <a:off x="0" y="0"/>
          <a:ext cx="0" cy="0"/>
          <a:chOff x="0" y="0"/>
          <a:chExt cx="0" cy="0"/>
        </a:xfrm>
      </p:grpSpPr>
      <p:grpSp>
        <p:nvGrpSpPr>
          <p:cNvPr id="4" name="Group 8">
            <a:extLst>
              <a:ext uri="{FF2B5EF4-FFF2-40B4-BE49-F238E27FC236}">
                <a16:creationId xmlns:a16="http://schemas.microsoft.com/office/drawing/2014/main" id="{A00453C9-7A49-C640-98C1-640B36001FA5}"/>
              </a:ext>
            </a:extLst>
          </p:cNvPr>
          <p:cNvGrpSpPr>
            <a:grpSpLocks/>
          </p:cNvGrpSpPr>
          <p:nvPr userDrawn="1"/>
        </p:nvGrpSpPr>
        <p:grpSpPr bwMode="auto">
          <a:xfrm>
            <a:off x="685800" y="406260"/>
            <a:ext cx="7772400" cy="242374"/>
            <a:chOff x="914399" y="552871"/>
            <a:chExt cx="10363201" cy="323240"/>
          </a:xfrm>
        </p:grpSpPr>
        <p:cxnSp>
          <p:nvCxnSpPr>
            <p:cNvPr id="5" name="Google Shape;15;p1">
              <a:extLst>
                <a:ext uri="{FF2B5EF4-FFF2-40B4-BE49-F238E27FC236}">
                  <a16:creationId xmlns:a16="http://schemas.microsoft.com/office/drawing/2014/main" id="{B754CBF1-C470-424D-B873-E8EF7604D786}"/>
                </a:ext>
              </a:extLst>
            </p:cNvPr>
            <p:cNvCxnSpPr>
              <a:cxnSpLocks/>
            </p:cNvCxnSpPr>
            <p:nvPr/>
          </p:nvCxnSpPr>
          <p:spPr bwMode="auto">
            <a:xfrm>
              <a:off x="914400" y="557291"/>
              <a:ext cx="10363200" cy="0"/>
            </a:xfrm>
            <a:prstGeom prst="straightConnector1">
              <a:avLst/>
            </a:prstGeom>
            <a:noFill/>
            <a:ln w="28575">
              <a:solidFill>
                <a:srgbClr val="00788C"/>
              </a:solidFill>
              <a:round/>
              <a:headEnd/>
              <a:tailEnd/>
            </a:ln>
            <a:extLst>
              <a:ext uri="{909E8E84-426E-40DD-AFC4-6F175D3DCCD1}">
                <a14:hiddenFill xmlns:a14="http://schemas.microsoft.com/office/drawing/2010/main">
                  <a:noFill/>
                </a14:hiddenFill>
              </a:ext>
            </a:extLst>
          </p:spPr>
        </p:cxnSp>
        <p:sp>
          <p:nvSpPr>
            <p:cNvPr id="6" name="Rectangle 5">
              <a:extLst>
                <a:ext uri="{FF2B5EF4-FFF2-40B4-BE49-F238E27FC236}">
                  <a16:creationId xmlns:a16="http://schemas.microsoft.com/office/drawing/2014/main" id="{F4FEEC16-2B98-FC4A-876D-589A4EBE4CC9}"/>
                </a:ext>
              </a:extLst>
            </p:cNvPr>
            <p:cNvSpPr/>
            <p:nvPr/>
          </p:nvSpPr>
          <p:spPr>
            <a:xfrm>
              <a:off x="914399" y="573170"/>
              <a:ext cx="10363201" cy="287404"/>
            </a:xfrm>
            <a:prstGeom prst="rect">
              <a:avLst/>
            </a:prstGeom>
            <a:solidFill>
              <a:srgbClr val="CD64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sz="1350" kern="0">
                <a:sym typeface="Arial"/>
              </a:endParaRPr>
            </a:p>
          </p:txBody>
        </p:sp>
        <p:sp>
          <p:nvSpPr>
            <p:cNvPr id="7" name="TextBox 13">
              <a:extLst>
                <a:ext uri="{FF2B5EF4-FFF2-40B4-BE49-F238E27FC236}">
                  <a16:creationId xmlns:a16="http://schemas.microsoft.com/office/drawing/2014/main" id="{28336573-2874-7D4F-839D-4D1C77583BF6}"/>
                </a:ext>
              </a:extLst>
            </p:cNvPr>
            <p:cNvSpPr txBox="1">
              <a:spLocks noChangeArrowheads="1"/>
            </p:cNvSpPr>
            <p:nvPr/>
          </p:nvSpPr>
          <p:spPr bwMode="auto">
            <a:xfrm>
              <a:off x="914399" y="552871"/>
              <a:ext cx="292100" cy="32324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r>
                <a:rPr lang="en-GB" altLang="en-US" sz="975" b="1">
                  <a:solidFill>
                    <a:schemeClr val="bg1"/>
                  </a:solidFill>
                  <a:latin typeface="+mn-lt"/>
                  <a:ea typeface="Adobe Song Std L" panose="02020300000000000000" pitchFamily="18" charset="-128"/>
                  <a:cs typeface="Times New Roman" panose="02020603050405020304" pitchFamily="18" charset="0"/>
                </a:rPr>
                <a:t>1</a:t>
              </a:r>
            </a:p>
          </p:txBody>
        </p:sp>
      </p:grpSp>
      <p:sp>
        <p:nvSpPr>
          <p:cNvPr id="58" name="Google Shape;58;p8"/>
          <p:cNvSpPr txBox="1">
            <a:spLocks noGrp="1"/>
          </p:cNvSpPr>
          <p:nvPr>
            <p:ph type="title"/>
          </p:nvPr>
        </p:nvSpPr>
        <p:spPr>
          <a:xfrm>
            <a:off x="685799" y="874525"/>
            <a:ext cx="7772400" cy="624944"/>
          </a:xfrm>
          <a:prstGeom prst="rect">
            <a:avLst/>
          </a:prstGeom>
          <a:noFill/>
          <a:ln>
            <a:noFill/>
          </a:ln>
        </p:spPr>
        <p:txBody>
          <a:bodyPr spcFirstLastPara="1" anchor="t"/>
          <a:lstStyle>
            <a:lvl1pPr marR="0" lvl="0" algn="l" rtl="0">
              <a:spcBef>
                <a:spcPts val="0"/>
              </a:spcBef>
              <a:spcAft>
                <a:spcPts val="0"/>
              </a:spcAft>
              <a:buSzPts val="1400"/>
              <a:buNone/>
              <a:defRPr sz="2400" b="1" i="0" u="none" strike="noStrike" cap="none">
                <a:solidFill>
                  <a:schemeClr val="tx1"/>
                </a:solidFill>
                <a:latin typeface="Arial"/>
                <a:ea typeface="Arial"/>
                <a:cs typeface="Arial"/>
                <a:sym typeface="Arial"/>
              </a:defRPr>
            </a:lvl1pPr>
            <a:lvl2pPr marR="0" lvl="1" algn="l" rtl="0">
              <a:spcBef>
                <a:spcPts val="0"/>
              </a:spcBef>
              <a:spcAft>
                <a:spcPts val="0"/>
              </a:spcAft>
              <a:buSzPts val="1400"/>
              <a:buNone/>
              <a:defRPr sz="2700" b="1" i="0" u="none" strike="noStrike" cap="none">
                <a:solidFill>
                  <a:srgbClr val="000066"/>
                </a:solidFill>
                <a:latin typeface="Arial"/>
                <a:ea typeface="Arial"/>
                <a:cs typeface="Arial"/>
                <a:sym typeface="Arial"/>
              </a:defRPr>
            </a:lvl2pPr>
            <a:lvl3pPr marR="0" lvl="2" algn="l" rtl="0">
              <a:spcBef>
                <a:spcPts val="0"/>
              </a:spcBef>
              <a:spcAft>
                <a:spcPts val="0"/>
              </a:spcAft>
              <a:buSzPts val="1400"/>
              <a:buNone/>
              <a:defRPr sz="2700" b="1" i="0" u="none" strike="noStrike" cap="none">
                <a:solidFill>
                  <a:srgbClr val="000066"/>
                </a:solidFill>
                <a:latin typeface="Arial"/>
                <a:ea typeface="Arial"/>
                <a:cs typeface="Arial"/>
                <a:sym typeface="Arial"/>
              </a:defRPr>
            </a:lvl3pPr>
            <a:lvl4pPr marR="0" lvl="3" algn="l" rtl="0">
              <a:spcBef>
                <a:spcPts val="0"/>
              </a:spcBef>
              <a:spcAft>
                <a:spcPts val="0"/>
              </a:spcAft>
              <a:buSzPts val="1400"/>
              <a:buNone/>
              <a:defRPr sz="2700" b="1" i="0" u="none" strike="noStrike" cap="none">
                <a:solidFill>
                  <a:srgbClr val="000066"/>
                </a:solidFill>
                <a:latin typeface="Arial"/>
                <a:ea typeface="Arial"/>
                <a:cs typeface="Arial"/>
                <a:sym typeface="Arial"/>
              </a:defRPr>
            </a:lvl4pPr>
            <a:lvl5pPr marR="0" lvl="4" algn="l" rtl="0">
              <a:spcBef>
                <a:spcPts val="0"/>
              </a:spcBef>
              <a:spcAft>
                <a:spcPts val="0"/>
              </a:spcAft>
              <a:buSzPts val="1400"/>
              <a:buNone/>
              <a:defRPr sz="2700" b="1" i="0" u="none" strike="noStrike" cap="none">
                <a:solidFill>
                  <a:srgbClr val="000066"/>
                </a:solidFill>
                <a:latin typeface="Arial"/>
                <a:ea typeface="Arial"/>
                <a:cs typeface="Arial"/>
                <a:sym typeface="Arial"/>
              </a:defRPr>
            </a:lvl5pPr>
            <a:lvl6pPr marR="0" lvl="5" algn="l" rtl="0">
              <a:spcBef>
                <a:spcPts val="0"/>
              </a:spcBef>
              <a:spcAft>
                <a:spcPts val="0"/>
              </a:spcAft>
              <a:buSzPts val="1400"/>
              <a:buNone/>
              <a:defRPr sz="2700" b="1" i="0" u="none" strike="noStrike" cap="none">
                <a:solidFill>
                  <a:srgbClr val="000066"/>
                </a:solidFill>
                <a:latin typeface="Arial"/>
                <a:ea typeface="Arial"/>
                <a:cs typeface="Arial"/>
                <a:sym typeface="Arial"/>
              </a:defRPr>
            </a:lvl6pPr>
            <a:lvl7pPr marR="0" lvl="6" algn="l" rtl="0">
              <a:spcBef>
                <a:spcPts val="0"/>
              </a:spcBef>
              <a:spcAft>
                <a:spcPts val="0"/>
              </a:spcAft>
              <a:buSzPts val="1400"/>
              <a:buNone/>
              <a:defRPr sz="2700" b="1" i="0" u="none" strike="noStrike" cap="none">
                <a:solidFill>
                  <a:srgbClr val="000066"/>
                </a:solidFill>
                <a:latin typeface="Arial"/>
                <a:ea typeface="Arial"/>
                <a:cs typeface="Arial"/>
                <a:sym typeface="Arial"/>
              </a:defRPr>
            </a:lvl7pPr>
            <a:lvl8pPr marR="0" lvl="7" algn="l" rtl="0">
              <a:spcBef>
                <a:spcPts val="0"/>
              </a:spcBef>
              <a:spcAft>
                <a:spcPts val="0"/>
              </a:spcAft>
              <a:buSzPts val="1400"/>
              <a:buNone/>
              <a:defRPr sz="2700" b="1" i="0" u="none" strike="noStrike" cap="none">
                <a:solidFill>
                  <a:srgbClr val="000066"/>
                </a:solidFill>
                <a:latin typeface="Arial"/>
                <a:ea typeface="Arial"/>
                <a:cs typeface="Arial"/>
                <a:sym typeface="Arial"/>
              </a:defRPr>
            </a:lvl8pPr>
            <a:lvl9pPr marR="0" lvl="8" algn="l" rtl="0">
              <a:spcBef>
                <a:spcPts val="0"/>
              </a:spcBef>
              <a:spcAft>
                <a:spcPts val="0"/>
              </a:spcAft>
              <a:buSzPts val="1400"/>
              <a:buNone/>
              <a:defRPr sz="2700" b="1" i="0" u="none" strike="noStrike" cap="none">
                <a:solidFill>
                  <a:srgbClr val="000066"/>
                </a:solidFill>
                <a:latin typeface="Arial"/>
                <a:ea typeface="Arial"/>
                <a:cs typeface="Arial"/>
                <a:sym typeface="Arial"/>
              </a:defRPr>
            </a:lvl9pPr>
          </a:lstStyle>
          <a:p>
            <a:endParaRPr/>
          </a:p>
        </p:txBody>
      </p:sp>
      <p:sp>
        <p:nvSpPr>
          <p:cNvPr id="59" name="Google Shape;59;p8"/>
          <p:cNvSpPr txBox="1">
            <a:spLocks noGrp="1"/>
          </p:cNvSpPr>
          <p:nvPr>
            <p:ph type="body" idx="1"/>
          </p:nvPr>
        </p:nvSpPr>
        <p:spPr>
          <a:xfrm>
            <a:off x="685799" y="1620082"/>
            <a:ext cx="7772400" cy="814334"/>
          </a:xfrm>
          <a:prstGeom prst="rect">
            <a:avLst/>
          </a:prstGeom>
          <a:noFill/>
          <a:ln>
            <a:noFill/>
          </a:ln>
        </p:spPr>
        <p:txBody>
          <a:bodyPr spcFirstLastPara="1"/>
          <a:lstStyle>
            <a:lvl1pPr marL="342900" marR="0" lvl="0" indent="-171450" algn="l" rtl="0">
              <a:spcBef>
                <a:spcPts val="300"/>
              </a:spcBef>
              <a:spcAft>
                <a:spcPts val="0"/>
              </a:spcAft>
              <a:buClr>
                <a:srgbClr val="000066"/>
              </a:buClr>
              <a:buSzPts val="2000"/>
              <a:buFont typeface="Arial"/>
              <a:buNone/>
              <a:defRPr sz="1950" b="0" i="0" u="none" strike="noStrike" cap="none">
                <a:solidFill>
                  <a:schemeClr val="tx1"/>
                </a:solidFill>
                <a:latin typeface="Arial"/>
                <a:ea typeface="Arial"/>
                <a:cs typeface="Arial"/>
                <a:sym typeface="Arial"/>
              </a:defRPr>
            </a:lvl1pPr>
            <a:lvl2pPr marL="685800" marR="0" lvl="1" indent="-171450" algn="l" rtl="0">
              <a:spcBef>
                <a:spcPts val="270"/>
              </a:spcBef>
              <a:spcAft>
                <a:spcPts val="0"/>
              </a:spcAft>
              <a:buClr>
                <a:srgbClr val="666666"/>
              </a:buClr>
              <a:buSzPts val="1801"/>
              <a:buFont typeface="Arial"/>
              <a:buNone/>
              <a:defRPr sz="1351" b="0" i="0" u="none" strike="noStrike" cap="none">
                <a:solidFill>
                  <a:srgbClr val="666666"/>
                </a:solidFill>
                <a:latin typeface="Arial"/>
                <a:ea typeface="Arial"/>
                <a:cs typeface="Arial"/>
                <a:sym typeface="Arial"/>
              </a:defRPr>
            </a:lvl2pPr>
            <a:lvl3pPr marL="1028700" marR="0" lvl="2" indent="-171450" algn="l" rtl="0">
              <a:spcBef>
                <a:spcPts val="240"/>
              </a:spcBef>
              <a:spcAft>
                <a:spcPts val="0"/>
              </a:spcAft>
              <a:buClr>
                <a:srgbClr val="000066"/>
              </a:buClr>
              <a:buSzPts val="1600"/>
              <a:buFont typeface="Arial"/>
              <a:buNone/>
              <a:defRPr sz="1200" b="0" i="0" u="none" strike="noStrike" cap="none">
                <a:solidFill>
                  <a:srgbClr val="666666"/>
                </a:solidFill>
                <a:latin typeface="Arial"/>
                <a:ea typeface="Arial"/>
                <a:cs typeface="Arial"/>
                <a:sym typeface="Arial"/>
              </a:defRPr>
            </a:lvl3pPr>
            <a:lvl4pPr marL="1371600" marR="0" lvl="3"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4pPr>
            <a:lvl5pPr marL="1714500" marR="0" lvl="4"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5pPr>
            <a:lvl6pPr marL="2057400" marR="0" lvl="5"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6pPr>
            <a:lvl7pPr marL="2400300" marR="0" lvl="6"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7pPr>
            <a:lvl8pPr marL="2743200" marR="0" lvl="7"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8pPr>
            <a:lvl9pPr marL="3086100" marR="0" lvl="8"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9pPr>
          </a:lstStyle>
          <a:p>
            <a:endParaRPr/>
          </a:p>
        </p:txBody>
      </p:sp>
      <p:sp>
        <p:nvSpPr>
          <p:cNvPr id="8" name="Google Shape;60;p8">
            <a:extLst>
              <a:ext uri="{FF2B5EF4-FFF2-40B4-BE49-F238E27FC236}">
                <a16:creationId xmlns:a16="http://schemas.microsoft.com/office/drawing/2014/main" id="{2A005F55-1159-684F-8D50-FDC7C6234FC6}"/>
              </a:ext>
            </a:extLst>
          </p:cNvPr>
          <p:cNvSpPr txBox="1">
            <a:spLocks noGrp="1" noChangeArrowheads="1"/>
          </p:cNvSpPr>
          <p:nvPr>
            <p:ph type="dt" idx="10"/>
          </p:nvPr>
        </p:nvSpPr>
        <p:spPr bwMode="auto">
          <a:xfrm>
            <a:off x="6858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anose="020B0604020202020204" pitchFamily="34" charset="0"/>
              <a:buNone/>
              <a:defRPr/>
            </a:lvl1pPr>
          </a:lstStyle>
          <a:p>
            <a:pPr>
              <a:defRPr/>
            </a:pPr>
            <a:endParaRPr lang="en-US" altLang="en-US"/>
          </a:p>
        </p:txBody>
      </p:sp>
      <p:sp>
        <p:nvSpPr>
          <p:cNvPr id="9" name="Google Shape;61;p8">
            <a:extLst>
              <a:ext uri="{FF2B5EF4-FFF2-40B4-BE49-F238E27FC236}">
                <a16:creationId xmlns:a16="http://schemas.microsoft.com/office/drawing/2014/main" id="{A9D0CFED-671A-364C-8627-BB45A4E15D61}"/>
              </a:ext>
            </a:extLst>
          </p:cNvPr>
          <p:cNvSpPr txBox="1">
            <a:spLocks noGrp="1" noChangeArrowheads="1"/>
          </p:cNvSpPr>
          <p:nvPr>
            <p:ph type="ftr" idx="11"/>
          </p:nvPr>
        </p:nvSpPr>
        <p:spPr bwMode="auto">
          <a:xfrm>
            <a:off x="3124200" y="4686300"/>
            <a:ext cx="28956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ctr" eaLnBrk="1" hangingPunct="1">
              <a:buClr>
                <a:srgbClr val="000000"/>
              </a:buClr>
              <a:buSzPts val="1400"/>
              <a:buFont typeface="Arial" panose="020B0604020202020204" pitchFamily="34" charset="0"/>
              <a:buNone/>
              <a:defRPr/>
            </a:lvl1pPr>
          </a:lstStyle>
          <a:p>
            <a:pPr>
              <a:defRPr/>
            </a:pPr>
            <a:endParaRPr lang="en-US" altLang="en-US"/>
          </a:p>
        </p:txBody>
      </p:sp>
      <p:sp>
        <p:nvSpPr>
          <p:cNvPr id="10" name="Google Shape;62;p8">
            <a:extLst>
              <a:ext uri="{FF2B5EF4-FFF2-40B4-BE49-F238E27FC236}">
                <a16:creationId xmlns:a16="http://schemas.microsoft.com/office/drawing/2014/main" id="{1698DB35-AD5E-5A45-8840-8631300EE978}"/>
              </a:ext>
            </a:extLst>
          </p:cNvPr>
          <p:cNvSpPr txBox="1">
            <a:spLocks noGrp="1" noChangeArrowheads="1"/>
          </p:cNvSpPr>
          <p:nvPr>
            <p:ph type="sldNum" idx="12"/>
          </p:nvPr>
        </p:nvSpPr>
        <p:spPr bwMode="auto">
          <a:xfrm>
            <a:off x="65532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r" eaLnBrk="1" hangingPunct="1">
              <a:buClr>
                <a:srgbClr val="000000"/>
              </a:buClr>
              <a:buFont typeface="Arial" panose="020B0604020202020204" pitchFamily="34" charset="0"/>
              <a:buNone/>
              <a:defRPr/>
            </a:lvl1pPr>
          </a:lstStyle>
          <a:p>
            <a:pPr>
              <a:defRPr/>
            </a:pPr>
            <a:fld id="{3BA4181A-6950-C643-81A5-236A1B76132F}" type="slidenum">
              <a:rPr lang="en-GB" altLang="en-US"/>
              <a:pPr>
                <a:defRPr/>
              </a:pPr>
              <a:t>‹#›</a:t>
            </a:fld>
            <a:endParaRPr lang="en-US" altLang="en-US"/>
          </a:p>
        </p:txBody>
      </p:sp>
    </p:spTree>
    <p:extLst>
      <p:ext uri="{BB962C8B-B14F-4D97-AF65-F5344CB8AC3E}">
        <p14:creationId xmlns:p14="http://schemas.microsoft.com/office/powerpoint/2010/main" val="21166736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spTree>
      <p:nvGrpSpPr>
        <p:cNvPr id="1" name="Shape 57"/>
        <p:cNvGrpSpPr/>
        <p:nvPr/>
      </p:nvGrpSpPr>
      <p:grpSpPr>
        <a:xfrm>
          <a:off x="0" y="0"/>
          <a:ext cx="0" cy="0"/>
          <a:chOff x="0" y="0"/>
          <a:chExt cx="0" cy="0"/>
        </a:xfrm>
      </p:grpSpPr>
      <p:grpSp>
        <p:nvGrpSpPr>
          <p:cNvPr id="4" name="Group 8">
            <a:extLst>
              <a:ext uri="{FF2B5EF4-FFF2-40B4-BE49-F238E27FC236}">
                <a16:creationId xmlns:a16="http://schemas.microsoft.com/office/drawing/2014/main" id="{DE34A1EB-06F2-9244-AD27-2C9F4B61CBC0}"/>
              </a:ext>
            </a:extLst>
          </p:cNvPr>
          <p:cNvGrpSpPr>
            <a:grpSpLocks/>
          </p:cNvGrpSpPr>
          <p:nvPr userDrawn="1"/>
        </p:nvGrpSpPr>
        <p:grpSpPr bwMode="auto">
          <a:xfrm>
            <a:off x="685800" y="409574"/>
            <a:ext cx="7772400" cy="250709"/>
            <a:chOff x="914399" y="557291"/>
            <a:chExt cx="10363201" cy="334356"/>
          </a:xfrm>
        </p:grpSpPr>
        <p:cxnSp>
          <p:nvCxnSpPr>
            <p:cNvPr id="5" name="Google Shape;15;p1">
              <a:extLst>
                <a:ext uri="{FF2B5EF4-FFF2-40B4-BE49-F238E27FC236}">
                  <a16:creationId xmlns:a16="http://schemas.microsoft.com/office/drawing/2014/main" id="{F9BE46CD-1A83-FD40-80EE-14B0AB6E477C}"/>
                </a:ext>
              </a:extLst>
            </p:cNvPr>
            <p:cNvCxnSpPr>
              <a:cxnSpLocks/>
            </p:cNvCxnSpPr>
            <p:nvPr/>
          </p:nvCxnSpPr>
          <p:spPr bwMode="auto">
            <a:xfrm>
              <a:off x="914400" y="557291"/>
              <a:ext cx="10363200" cy="0"/>
            </a:xfrm>
            <a:prstGeom prst="straightConnector1">
              <a:avLst/>
            </a:prstGeom>
            <a:noFill/>
            <a:ln w="28575">
              <a:solidFill>
                <a:srgbClr val="00788C"/>
              </a:solidFill>
              <a:round/>
              <a:headEnd/>
              <a:tailEnd/>
            </a:ln>
            <a:extLst>
              <a:ext uri="{909E8E84-426E-40DD-AFC4-6F175D3DCCD1}">
                <a14:hiddenFill xmlns:a14="http://schemas.microsoft.com/office/drawing/2010/main">
                  <a:noFill/>
                </a14:hiddenFill>
              </a:ext>
            </a:extLst>
          </p:spPr>
        </p:cxnSp>
        <p:sp>
          <p:nvSpPr>
            <p:cNvPr id="6" name="Rectangle 5">
              <a:extLst>
                <a:ext uri="{FF2B5EF4-FFF2-40B4-BE49-F238E27FC236}">
                  <a16:creationId xmlns:a16="http://schemas.microsoft.com/office/drawing/2014/main" id="{22D44DC9-C3E5-C445-96DE-75EF949BC70D}"/>
                </a:ext>
              </a:extLst>
            </p:cNvPr>
            <p:cNvSpPr/>
            <p:nvPr/>
          </p:nvSpPr>
          <p:spPr>
            <a:xfrm>
              <a:off x="914399" y="573170"/>
              <a:ext cx="10363201" cy="287404"/>
            </a:xfrm>
            <a:prstGeom prst="rect">
              <a:avLst/>
            </a:prstGeom>
            <a:solidFill>
              <a:srgbClr val="CD64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sz="1350" kern="0">
                <a:sym typeface="Arial"/>
              </a:endParaRPr>
            </a:p>
          </p:txBody>
        </p:sp>
        <p:sp>
          <p:nvSpPr>
            <p:cNvPr id="7" name="TextBox 13">
              <a:extLst>
                <a:ext uri="{FF2B5EF4-FFF2-40B4-BE49-F238E27FC236}">
                  <a16:creationId xmlns:a16="http://schemas.microsoft.com/office/drawing/2014/main" id="{6420B9BF-F9E8-314B-85A1-D91BB4A32357}"/>
                </a:ext>
              </a:extLst>
            </p:cNvPr>
            <p:cNvSpPr txBox="1">
              <a:spLocks noChangeArrowheads="1"/>
            </p:cNvSpPr>
            <p:nvPr/>
          </p:nvSpPr>
          <p:spPr bwMode="auto">
            <a:xfrm>
              <a:off x="914399" y="568407"/>
              <a:ext cx="292100" cy="32324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r>
                <a:rPr lang="en-GB" altLang="en-US" sz="975" b="1" kern="1200">
                  <a:solidFill>
                    <a:schemeClr val="bg1"/>
                  </a:solidFill>
                  <a:latin typeface="+mn-lt"/>
                  <a:ea typeface="Adobe Song Std L" panose="02020300000000000000" pitchFamily="18" charset="-128"/>
                  <a:cs typeface="Times New Roman" panose="02020603050405020304" pitchFamily="18" charset="0"/>
                  <a:sym typeface="Arial" panose="020B0604020202020204" pitchFamily="34" charset="0"/>
                </a:rPr>
                <a:t>2</a:t>
              </a:r>
            </a:p>
          </p:txBody>
        </p:sp>
      </p:grpSp>
      <p:sp>
        <p:nvSpPr>
          <p:cNvPr id="58" name="Google Shape;58;p8"/>
          <p:cNvSpPr txBox="1">
            <a:spLocks noGrp="1"/>
          </p:cNvSpPr>
          <p:nvPr>
            <p:ph type="title"/>
          </p:nvPr>
        </p:nvSpPr>
        <p:spPr>
          <a:xfrm>
            <a:off x="685799" y="874525"/>
            <a:ext cx="7772400" cy="624944"/>
          </a:xfrm>
          <a:prstGeom prst="rect">
            <a:avLst/>
          </a:prstGeom>
          <a:noFill/>
          <a:ln>
            <a:noFill/>
          </a:ln>
        </p:spPr>
        <p:txBody>
          <a:bodyPr spcFirstLastPara="1" anchor="t"/>
          <a:lstStyle>
            <a:lvl1pPr marR="0" lvl="0" algn="l" rtl="0">
              <a:spcBef>
                <a:spcPts val="0"/>
              </a:spcBef>
              <a:spcAft>
                <a:spcPts val="0"/>
              </a:spcAft>
              <a:buSzPts val="1400"/>
              <a:buNone/>
              <a:defRPr sz="2400" b="1" i="0" u="none" strike="noStrike" cap="none">
                <a:solidFill>
                  <a:schemeClr val="tx1"/>
                </a:solidFill>
                <a:latin typeface="Arial"/>
                <a:ea typeface="Arial"/>
                <a:cs typeface="Arial"/>
                <a:sym typeface="Arial"/>
              </a:defRPr>
            </a:lvl1pPr>
            <a:lvl2pPr marR="0" lvl="1" algn="l" rtl="0">
              <a:spcBef>
                <a:spcPts val="0"/>
              </a:spcBef>
              <a:spcAft>
                <a:spcPts val="0"/>
              </a:spcAft>
              <a:buSzPts val="1400"/>
              <a:buNone/>
              <a:defRPr sz="2700" b="1" i="0" u="none" strike="noStrike" cap="none">
                <a:solidFill>
                  <a:srgbClr val="000066"/>
                </a:solidFill>
                <a:latin typeface="Arial"/>
                <a:ea typeface="Arial"/>
                <a:cs typeface="Arial"/>
                <a:sym typeface="Arial"/>
              </a:defRPr>
            </a:lvl2pPr>
            <a:lvl3pPr marR="0" lvl="2" algn="l" rtl="0">
              <a:spcBef>
                <a:spcPts val="0"/>
              </a:spcBef>
              <a:spcAft>
                <a:spcPts val="0"/>
              </a:spcAft>
              <a:buSzPts val="1400"/>
              <a:buNone/>
              <a:defRPr sz="2700" b="1" i="0" u="none" strike="noStrike" cap="none">
                <a:solidFill>
                  <a:srgbClr val="000066"/>
                </a:solidFill>
                <a:latin typeface="Arial"/>
                <a:ea typeface="Arial"/>
                <a:cs typeface="Arial"/>
                <a:sym typeface="Arial"/>
              </a:defRPr>
            </a:lvl3pPr>
            <a:lvl4pPr marR="0" lvl="3" algn="l" rtl="0">
              <a:spcBef>
                <a:spcPts val="0"/>
              </a:spcBef>
              <a:spcAft>
                <a:spcPts val="0"/>
              </a:spcAft>
              <a:buSzPts val="1400"/>
              <a:buNone/>
              <a:defRPr sz="2700" b="1" i="0" u="none" strike="noStrike" cap="none">
                <a:solidFill>
                  <a:srgbClr val="000066"/>
                </a:solidFill>
                <a:latin typeface="Arial"/>
                <a:ea typeface="Arial"/>
                <a:cs typeface="Arial"/>
                <a:sym typeface="Arial"/>
              </a:defRPr>
            </a:lvl4pPr>
            <a:lvl5pPr marR="0" lvl="4" algn="l" rtl="0">
              <a:spcBef>
                <a:spcPts val="0"/>
              </a:spcBef>
              <a:spcAft>
                <a:spcPts val="0"/>
              </a:spcAft>
              <a:buSzPts val="1400"/>
              <a:buNone/>
              <a:defRPr sz="2700" b="1" i="0" u="none" strike="noStrike" cap="none">
                <a:solidFill>
                  <a:srgbClr val="000066"/>
                </a:solidFill>
                <a:latin typeface="Arial"/>
                <a:ea typeface="Arial"/>
                <a:cs typeface="Arial"/>
                <a:sym typeface="Arial"/>
              </a:defRPr>
            </a:lvl5pPr>
            <a:lvl6pPr marR="0" lvl="5" algn="l" rtl="0">
              <a:spcBef>
                <a:spcPts val="0"/>
              </a:spcBef>
              <a:spcAft>
                <a:spcPts val="0"/>
              </a:spcAft>
              <a:buSzPts val="1400"/>
              <a:buNone/>
              <a:defRPr sz="2700" b="1" i="0" u="none" strike="noStrike" cap="none">
                <a:solidFill>
                  <a:srgbClr val="000066"/>
                </a:solidFill>
                <a:latin typeface="Arial"/>
                <a:ea typeface="Arial"/>
                <a:cs typeface="Arial"/>
                <a:sym typeface="Arial"/>
              </a:defRPr>
            </a:lvl6pPr>
            <a:lvl7pPr marR="0" lvl="6" algn="l" rtl="0">
              <a:spcBef>
                <a:spcPts val="0"/>
              </a:spcBef>
              <a:spcAft>
                <a:spcPts val="0"/>
              </a:spcAft>
              <a:buSzPts val="1400"/>
              <a:buNone/>
              <a:defRPr sz="2700" b="1" i="0" u="none" strike="noStrike" cap="none">
                <a:solidFill>
                  <a:srgbClr val="000066"/>
                </a:solidFill>
                <a:latin typeface="Arial"/>
                <a:ea typeface="Arial"/>
                <a:cs typeface="Arial"/>
                <a:sym typeface="Arial"/>
              </a:defRPr>
            </a:lvl7pPr>
            <a:lvl8pPr marR="0" lvl="7" algn="l" rtl="0">
              <a:spcBef>
                <a:spcPts val="0"/>
              </a:spcBef>
              <a:spcAft>
                <a:spcPts val="0"/>
              </a:spcAft>
              <a:buSzPts val="1400"/>
              <a:buNone/>
              <a:defRPr sz="2700" b="1" i="0" u="none" strike="noStrike" cap="none">
                <a:solidFill>
                  <a:srgbClr val="000066"/>
                </a:solidFill>
                <a:latin typeface="Arial"/>
                <a:ea typeface="Arial"/>
                <a:cs typeface="Arial"/>
                <a:sym typeface="Arial"/>
              </a:defRPr>
            </a:lvl8pPr>
            <a:lvl9pPr marR="0" lvl="8" algn="l" rtl="0">
              <a:spcBef>
                <a:spcPts val="0"/>
              </a:spcBef>
              <a:spcAft>
                <a:spcPts val="0"/>
              </a:spcAft>
              <a:buSzPts val="1400"/>
              <a:buNone/>
              <a:defRPr sz="2700" b="1" i="0" u="none" strike="noStrike" cap="none">
                <a:solidFill>
                  <a:srgbClr val="000066"/>
                </a:solidFill>
                <a:latin typeface="Arial"/>
                <a:ea typeface="Arial"/>
                <a:cs typeface="Arial"/>
                <a:sym typeface="Arial"/>
              </a:defRPr>
            </a:lvl9pPr>
          </a:lstStyle>
          <a:p>
            <a:endParaRPr/>
          </a:p>
        </p:txBody>
      </p:sp>
      <p:sp>
        <p:nvSpPr>
          <p:cNvPr id="59" name="Google Shape;59;p8"/>
          <p:cNvSpPr txBox="1">
            <a:spLocks noGrp="1"/>
          </p:cNvSpPr>
          <p:nvPr>
            <p:ph type="body" idx="1"/>
          </p:nvPr>
        </p:nvSpPr>
        <p:spPr>
          <a:xfrm>
            <a:off x="685799" y="1620082"/>
            <a:ext cx="7772400" cy="814334"/>
          </a:xfrm>
          <a:prstGeom prst="rect">
            <a:avLst/>
          </a:prstGeom>
          <a:noFill/>
          <a:ln>
            <a:noFill/>
          </a:ln>
        </p:spPr>
        <p:txBody>
          <a:bodyPr spcFirstLastPara="1"/>
          <a:lstStyle>
            <a:lvl1pPr marL="342900" marR="0" lvl="0" indent="-171450" algn="l" rtl="0">
              <a:spcBef>
                <a:spcPts val="300"/>
              </a:spcBef>
              <a:spcAft>
                <a:spcPts val="0"/>
              </a:spcAft>
              <a:buClr>
                <a:srgbClr val="000066"/>
              </a:buClr>
              <a:buSzPts val="2000"/>
              <a:buFont typeface="Arial"/>
              <a:buNone/>
              <a:defRPr sz="1950" b="0" i="0" u="none" strike="noStrike" cap="none">
                <a:solidFill>
                  <a:schemeClr val="tx1"/>
                </a:solidFill>
                <a:latin typeface="Arial"/>
                <a:ea typeface="Arial"/>
                <a:cs typeface="Arial"/>
                <a:sym typeface="Arial"/>
              </a:defRPr>
            </a:lvl1pPr>
            <a:lvl2pPr marL="685800" marR="0" lvl="1" indent="-171450" algn="l" rtl="0">
              <a:spcBef>
                <a:spcPts val="270"/>
              </a:spcBef>
              <a:spcAft>
                <a:spcPts val="0"/>
              </a:spcAft>
              <a:buClr>
                <a:srgbClr val="666666"/>
              </a:buClr>
              <a:buSzPts val="1801"/>
              <a:buFont typeface="Arial"/>
              <a:buNone/>
              <a:defRPr sz="1351" b="0" i="0" u="none" strike="noStrike" cap="none">
                <a:solidFill>
                  <a:srgbClr val="666666"/>
                </a:solidFill>
                <a:latin typeface="Arial"/>
                <a:ea typeface="Arial"/>
                <a:cs typeface="Arial"/>
                <a:sym typeface="Arial"/>
              </a:defRPr>
            </a:lvl2pPr>
            <a:lvl3pPr marL="1028700" marR="0" lvl="2" indent="-171450" algn="l" rtl="0">
              <a:spcBef>
                <a:spcPts val="240"/>
              </a:spcBef>
              <a:spcAft>
                <a:spcPts val="0"/>
              </a:spcAft>
              <a:buClr>
                <a:srgbClr val="000066"/>
              </a:buClr>
              <a:buSzPts val="1600"/>
              <a:buFont typeface="Arial"/>
              <a:buNone/>
              <a:defRPr sz="1200" b="0" i="0" u="none" strike="noStrike" cap="none">
                <a:solidFill>
                  <a:srgbClr val="666666"/>
                </a:solidFill>
                <a:latin typeface="Arial"/>
                <a:ea typeface="Arial"/>
                <a:cs typeface="Arial"/>
                <a:sym typeface="Arial"/>
              </a:defRPr>
            </a:lvl3pPr>
            <a:lvl4pPr marL="1371600" marR="0" lvl="3"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4pPr>
            <a:lvl5pPr marL="1714500" marR="0" lvl="4"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5pPr>
            <a:lvl6pPr marL="2057400" marR="0" lvl="5"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6pPr>
            <a:lvl7pPr marL="2400300" marR="0" lvl="6"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7pPr>
            <a:lvl8pPr marL="2743200" marR="0" lvl="7"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8pPr>
            <a:lvl9pPr marL="3086100" marR="0" lvl="8"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9pPr>
          </a:lstStyle>
          <a:p>
            <a:endParaRPr/>
          </a:p>
        </p:txBody>
      </p:sp>
      <p:sp>
        <p:nvSpPr>
          <p:cNvPr id="8" name="Google Shape;60;p8">
            <a:extLst>
              <a:ext uri="{FF2B5EF4-FFF2-40B4-BE49-F238E27FC236}">
                <a16:creationId xmlns:a16="http://schemas.microsoft.com/office/drawing/2014/main" id="{50E59B31-9232-4846-9346-162E33C2978A}"/>
              </a:ext>
            </a:extLst>
          </p:cNvPr>
          <p:cNvSpPr txBox="1">
            <a:spLocks noGrp="1" noChangeArrowheads="1"/>
          </p:cNvSpPr>
          <p:nvPr>
            <p:ph type="dt" idx="10"/>
          </p:nvPr>
        </p:nvSpPr>
        <p:spPr bwMode="auto">
          <a:xfrm>
            <a:off x="6858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anose="020B0604020202020204" pitchFamily="34" charset="0"/>
              <a:buNone/>
              <a:defRPr/>
            </a:lvl1pPr>
          </a:lstStyle>
          <a:p>
            <a:pPr>
              <a:defRPr/>
            </a:pPr>
            <a:endParaRPr lang="en-US" altLang="en-US"/>
          </a:p>
        </p:txBody>
      </p:sp>
      <p:sp>
        <p:nvSpPr>
          <p:cNvPr id="9" name="Google Shape;61;p8">
            <a:extLst>
              <a:ext uri="{FF2B5EF4-FFF2-40B4-BE49-F238E27FC236}">
                <a16:creationId xmlns:a16="http://schemas.microsoft.com/office/drawing/2014/main" id="{AB4634DD-31D1-3441-AE8E-DF1DD60AFE4D}"/>
              </a:ext>
            </a:extLst>
          </p:cNvPr>
          <p:cNvSpPr txBox="1">
            <a:spLocks noGrp="1" noChangeArrowheads="1"/>
          </p:cNvSpPr>
          <p:nvPr>
            <p:ph type="ftr" idx="11"/>
          </p:nvPr>
        </p:nvSpPr>
        <p:spPr bwMode="auto">
          <a:xfrm>
            <a:off x="3124200" y="4686300"/>
            <a:ext cx="28956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ctr" eaLnBrk="1" hangingPunct="1">
              <a:buClr>
                <a:srgbClr val="000000"/>
              </a:buClr>
              <a:buSzPts val="1400"/>
              <a:buFont typeface="Arial" panose="020B0604020202020204" pitchFamily="34" charset="0"/>
              <a:buNone/>
              <a:defRPr/>
            </a:lvl1pPr>
          </a:lstStyle>
          <a:p>
            <a:pPr>
              <a:defRPr/>
            </a:pPr>
            <a:endParaRPr lang="en-US" altLang="en-US"/>
          </a:p>
        </p:txBody>
      </p:sp>
      <p:sp>
        <p:nvSpPr>
          <p:cNvPr id="10" name="Google Shape;62;p8">
            <a:extLst>
              <a:ext uri="{FF2B5EF4-FFF2-40B4-BE49-F238E27FC236}">
                <a16:creationId xmlns:a16="http://schemas.microsoft.com/office/drawing/2014/main" id="{7B69DEDA-907F-684D-BDF8-AB6F8D0D4F7F}"/>
              </a:ext>
            </a:extLst>
          </p:cNvPr>
          <p:cNvSpPr txBox="1">
            <a:spLocks noGrp="1" noChangeArrowheads="1"/>
          </p:cNvSpPr>
          <p:nvPr>
            <p:ph type="sldNum" idx="12"/>
          </p:nvPr>
        </p:nvSpPr>
        <p:spPr bwMode="auto">
          <a:xfrm>
            <a:off x="65532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r" eaLnBrk="1" hangingPunct="1">
              <a:buClr>
                <a:srgbClr val="000000"/>
              </a:buClr>
              <a:buFont typeface="Arial" panose="020B0604020202020204" pitchFamily="34" charset="0"/>
              <a:buNone/>
              <a:defRPr/>
            </a:lvl1pPr>
          </a:lstStyle>
          <a:p>
            <a:pPr>
              <a:defRPr/>
            </a:pPr>
            <a:fld id="{EB3E957D-8A80-B04B-9F04-55DBEA944C24}" type="slidenum">
              <a:rPr lang="en-GB" altLang="en-US"/>
              <a:pPr>
                <a:defRPr/>
              </a:pPr>
              <a:t>‹#›</a:t>
            </a:fld>
            <a:endParaRPr lang="en-US" altLang="en-US"/>
          </a:p>
        </p:txBody>
      </p:sp>
    </p:spTree>
    <p:extLst>
      <p:ext uri="{BB962C8B-B14F-4D97-AF65-F5344CB8AC3E}">
        <p14:creationId xmlns:p14="http://schemas.microsoft.com/office/powerpoint/2010/main" val="2918110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spTree>
      <p:nvGrpSpPr>
        <p:cNvPr id="1" name="Shape 57"/>
        <p:cNvGrpSpPr/>
        <p:nvPr/>
      </p:nvGrpSpPr>
      <p:grpSpPr>
        <a:xfrm>
          <a:off x="0" y="0"/>
          <a:ext cx="0" cy="0"/>
          <a:chOff x="0" y="0"/>
          <a:chExt cx="0" cy="0"/>
        </a:xfrm>
      </p:grpSpPr>
      <p:grpSp>
        <p:nvGrpSpPr>
          <p:cNvPr id="4" name="Group 8">
            <a:extLst>
              <a:ext uri="{FF2B5EF4-FFF2-40B4-BE49-F238E27FC236}">
                <a16:creationId xmlns:a16="http://schemas.microsoft.com/office/drawing/2014/main" id="{47D4D700-9FB7-2C4A-836E-1FE93F77C52A}"/>
              </a:ext>
            </a:extLst>
          </p:cNvPr>
          <p:cNvGrpSpPr>
            <a:grpSpLocks/>
          </p:cNvGrpSpPr>
          <p:nvPr userDrawn="1"/>
        </p:nvGrpSpPr>
        <p:grpSpPr bwMode="auto">
          <a:xfrm>
            <a:off x="685800" y="409574"/>
            <a:ext cx="7772400" cy="250709"/>
            <a:chOff x="914399" y="557291"/>
            <a:chExt cx="10363201" cy="334356"/>
          </a:xfrm>
        </p:grpSpPr>
        <p:cxnSp>
          <p:nvCxnSpPr>
            <p:cNvPr id="5" name="Google Shape;15;p1">
              <a:extLst>
                <a:ext uri="{FF2B5EF4-FFF2-40B4-BE49-F238E27FC236}">
                  <a16:creationId xmlns:a16="http://schemas.microsoft.com/office/drawing/2014/main" id="{FA100B05-554B-294D-97C0-DE2AEC28E93B}"/>
                </a:ext>
              </a:extLst>
            </p:cNvPr>
            <p:cNvCxnSpPr>
              <a:cxnSpLocks/>
            </p:cNvCxnSpPr>
            <p:nvPr/>
          </p:nvCxnSpPr>
          <p:spPr bwMode="auto">
            <a:xfrm>
              <a:off x="914400" y="557291"/>
              <a:ext cx="10363200" cy="0"/>
            </a:xfrm>
            <a:prstGeom prst="straightConnector1">
              <a:avLst/>
            </a:prstGeom>
            <a:noFill/>
            <a:ln w="28575">
              <a:solidFill>
                <a:srgbClr val="00788C"/>
              </a:solidFill>
              <a:round/>
              <a:headEnd/>
              <a:tailEnd/>
            </a:ln>
            <a:extLst>
              <a:ext uri="{909E8E84-426E-40DD-AFC4-6F175D3DCCD1}">
                <a14:hiddenFill xmlns:a14="http://schemas.microsoft.com/office/drawing/2010/main">
                  <a:noFill/>
                </a14:hiddenFill>
              </a:ext>
            </a:extLst>
          </p:spPr>
        </p:cxnSp>
        <p:sp>
          <p:nvSpPr>
            <p:cNvPr id="6" name="Rectangle 5">
              <a:extLst>
                <a:ext uri="{FF2B5EF4-FFF2-40B4-BE49-F238E27FC236}">
                  <a16:creationId xmlns:a16="http://schemas.microsoft.com/office/drawing/2014/main" id="{1EE806B8-3A35-074E-A18D-6405C7C11B5E}"/>
                </a:ext>
              </a:extLst>
            </p:cNvPr>
            <p:cNvSpPr/>
            <p:nvPr/>
          </p:nvSpPr>
          <p:spPr>
            <a:xfrm>
              <a:off x="914399" y="573170"/>
              <a:ext cx="10363201" cy="287404"/>
            </a:xfrm>
            <a:prstGeom prst="rect">
              <a:avLst/>
            </a:prstGeom>
            <a:solidFill>
              <a:srgbClr val="CD64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sz="1350" kern="0">
                <a:sym typeface="Arial"/>
              </a:endParaRPr>
            </a:p>
          </p:txBody>
        </p:sp>
        <p:sp>
          <p:nvSpPr>
            <p:cNvPr id="7" name="TextBox 13">
              <a:extLst>
                <a:ext uri="{FF2B5EF4-FFF2-40B4-BE49-F238E27FC236}">
                  <a16:creationId xmlns:a16="http://schemas.microsoft.com/office/drawing/2014/main" id="{E9CFEAE3-C384-B44B-8D26-5144F650EA46}"/>
                </a:ext>
              </a:extLst>
            </p:cNvPr>
            <p:cNvSpPr txBox="1">
              <a:spLocks noChangeArrowheads="1"/>
            </p:cNvSpPr>
            <p:nvPr/>
          </p:nvSpPr>
          <p:spPr bwMode="auto">
            <a:xfrm>
              <a:off x="914399" y="568407"/>
              <a:ext cx="292100" cy="32324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r>
                <a:rPr lang="en-GB" altLang="en-US" sz="975" b="1" kern="1200">
                  <a:solidFill>
                    <a:schemeClr val="bg1"/>
                  </a:solidFill>
                  <a:latin typeface="+mn-lt"/>
                  <a:ea typeface="Adobe Song Std L" panose="02020300000000000000" pitchFamily="18" charset="-128"/>
                  <a:cs typeface="Times New Roman" panose="02020603050405020304" pitchFamily="18" charset="0"/>
                  <a:sym typeface="Arial" panose="020B0604020202020204" pitchFamily="34" charset="0"/>
                </a:rPr>
                <a:t>3</a:t>
              </a:r>
            </a:p>
          </p:txBody>
        </p:sp>
      </p:grpSp>
      <p:sp>
        <p:nvSpPr>
          <p:cNvPr id="58" name="Google Shape;58;p8"/>
          <p:cNvSpPr txBox="1">
            <a:spLocks noGrp="1"/>
          </p:cNvSpPr>
          <p:nvPr>
            <p:ph type="title"/>
          </p:nvPr>
        </p:nvSpPr>
        <p:spPr>
          <a:xfrm>
            <a:off x="685799" y="874525"/>
            <a:ext cx="7772400" cy="624944"/>
          </a:xfrm>
          <a:prstGeom prst="rect">
            <a:avLst/>
          </a:prstGeom>
          <a:noFill/>
          <a:ln>
            <a:noFill/>
          </a:ln>
        </p:spPr>
        <p:txBody>
          <a:bodyPr spcFirstLastPara="1" anchor="t"/>
          <a:lstStyle>
            <a:lvl1pPr marR="0" lvl="0" algn="l" rtl="0">
              <a:spcBef>
                <a:spcPts val="0"/>
              </a:spcBef>
              <a:spcAft>
                <a:spcPts val="0"/>
              </a:spcAft>
              <a:buSzPts val="1400"/>
              <a:buNone/>
              <a:defRPr sz="2400" b="1" i="0" u="none" strike="noStrike" cap="none">
                <a:solidFill>
                  <a:schemeClr val="tx1"/>
                </a:solidFill>
                <a:latin typeface="Arial"/>
                <a:ea typeface="Arial"/>
                <a:cs typeface="Arial"/>
                <a:sym typeface="Arial"/>
              </a:defRPr>
            </a:lvl1pPr>
            <a:lvl2pPr marR="0" lvl="1" algn="l" rtl="0">
              <a:spcBef>
                <a:spcPts val="0"/>
              </a:spcBef>
              <a:spcAft>
                <a:spcPts val="0"/>
              </a:spcAft>
              <a:buSzPts val="1400"/>
              <a:buNone/>
              <a:defRPr sz="2700" b="1" i="0" u="none" strike="noStrike" cap="none">
                <a:solidFill>
                  <a:srgbClr val="000066"/>
                </a:solidFill>
                <a:latin typeface="Arial"/>
                <a:ea typeface="Arial"/>
                <a:cs typeface="Arial"/>
                <a:sym typeface="Arial"/>
              </a:defRPr>
            </a:lvl2pPr>
            <a:lvl3pPr marR="0" lvl="2" algn="l" rtl="0">
              <a:spcBef>
                <a:spcPts val="0"/>
              </a:spcBef>
              <a:spcAft>
                <a:spcPts val="0"/>
              </a:spcAft>
              <a:buSzPts val="1400"/>
              <a:buNone/>
              <a:defRPr sz="2700" b="1" i="0" u="none" strike="noStrike" cap="none">
                <a:solidFill>
                  <a:srgbClr val="000066"/>
                </a:solidFill>
                <a:latin typeface="Arial"/>
                <a:ea typeface="Arial"/>
                <a:cs typeface="Arial"/>
                <a:sym typeface="Arial"/>
              </a:defRPr>
            </a:lvl3pPr>
            <a:lvl4pPr marR="0" lvl="3" algn="l" rtl="0">
              <a:spcBef>
                <a:spcPts val="0"/>
              </a:spcBef>
              <a:spcAft>
                <a:spcPts val="0"/>
              </a:spcAft>
              <a:buSzPts val="1400"/>
              <a:buNone/>
              <a:defRPr sz="2700" b="1" i="0" u="none" strike="noStrike" cap="none">
                <a:solidFill>
                  <a:srgbClr val="000066"/>
                </a:solidFill>
                <a:latin typeface="Arial"/>
                <a:ea typeface="Arial"/>
                <a:cs typeface="Arial"/>
                <a:sym typeface="Arial"/>
              </a:defRPr>
            </a:lvl4pPr>
            <a:lvl5pPr marR="0" lvl="4" algn="l" rtl="0">
              <a:spcBef>
                <a:spcPts val="0"/>
              </a:spcBef>
              <a:spcAft>
                <a:spcPts val="0"/>
              </a:spcAft>
              <a:buSzPts val="1400"/>
              <a:buNone/>
              <a:defRPr sz="2700" b="1" i="0" u="none" strike="noStrike" cap="none">
                <a:solidFill>
                  <a:srgbClr val="000066"/>
                </a:solidFill>
                <a:latin typeface="Arial"/>
                <a:ea typeface="Arial"/>
                <a:cs typeface="Arial"/>
                <a:sym typeface="Arial"/>
              </a:defRPr>
            </a:lvl5pPr>
            <a:lvl6pPr marR="0" lvl="5" algn="l" rtl="0">
              <a:spcBef>
                <a:spcPts val="0"/>
              </a:spcBef>
              <a:spcAft>
                <a:spcPts val="0"/>
              </a:spcAft>
              <a:buSzPts val="1400"/>
              <a:buNone/>
              <a:defRPr sz="2700" b="1" i="0" u="none" strike="noStrike" cap="none">
                <a:solidFill>
                  <a:srgbClr val="000066"/>
                </a:solidFill>
                <a:latin typeface="Arial"/>
                <a:ea typeface="Arial"/>
                <a:cs typeface="Arial"/>
                <a:sym typeface="Arial"/>
              </a:defRPr>
            </a:lvl6pPr>
            <a:lvl7pPr marR="0" lvl="6" algn="l" rtl="0">
              <a:spcBef>
                <a:spcPts val="0"/>
              </a:spcBef>
              <a:spcAft>
                <a:spcPts val="0"/>
              </a:spcAft>
              <a:buSzPts val="1400"/>
              <a:buNone/>
              <a:defRPr sz="2700" b="1" i="0" u="none" strike="noStrike" cap="none">
                <a:solidFill>
                  <a:srgbClr val="000066"/>
                </a:solidFill>
                <a:latin typeface="Arial"/>
                <a:ea typeface="Arial"/>
                <a:cs typeface="Arial"/>
                <a:sym typeface="Arial"/>
              </a:defRPr>
            </a:lvl7pPr>
            <a:lvl8pPr marR="0" lvl="7" algn="l" rtl="0">
              <a:spcBef>
                <a:spcPts val="0"/>
              </a:spcBef>
              <a:spcAft>
                <a:spcPts val="0"/>
              </a:spcAft>
              <a:buSzPts val="1400"/>
              <a:buNone/>
              <a:defRPr sz="2700" b="1" i="0" u="none" strike="noStrike" cap="none">
                <a:solidFill>
                  <a:srgbClr val="000066"/>
                </a:solidFill>
                <a:latin typeface="Arial"/>
                <a:ea typeface="Arial"/>
                <a:cs typeface="Arial"/>
                <a:sym typeface="Arial"/>
              </a:defRPr>
            </a:lvl8pPr>
            <a:lvl9pPr marR="0" lvl="8" algn="l" rtl="0">
              <a:spcBef>
                <a:spcPts val="0"/>
              </a:spcBef>
              <a:spcAft>
                <a:spcPts val="0"/>
              </a:spcAft>
              <a:buSzPts val="1400"/>
              <a:buNone/>
              <a:defRPr sz="2700" b="1" i="0" u="none" strike="noStrike" cap="none">
                <a:solidFill>
                  <a:srgbClr val="000066"/>
                </a:solidFill>
                <a:latin typeface="Arial"/>
                <a:ea typeface="Arial"/>
                <a:cs typeface="Arial"/>
                <a:sym typeface="Arial"/>
              </a:defRPr>
            </a:lvl9pPr>
          </a:lstStyle>
          <a:p>
            <a:endParaRPr/>
          </a:p>
        </p:txBody>
      </p:sp>
      <p:sp>
        <p:nvSpPr>
          <p:cNvPr id="59" name="Google Shape;59;p8"/>
          <p:cNvSpPr txBox="1">
            <a:spLocks noGrp="1"/>
          </p:cNvSpPr>
          <p:nvPr>
            <p:ph type="body" idx="1"/>
          </p:nvPr>
        </p:nvSpPr>
        <p:spPr>
          <a:xfrm>
            <a:off x="685799" y="1620082"/>
            <a:ext cx="7772400" cy="814334"/>
          </a:xfrm>
          <a:prstGeom prst="rect">
            <a:avLst/>
          </a:prstGeom>
          <a:noFill/>
          <a:ln>
            <a:noFill/>
          </a:ln>
        </p:spPr>
        <p:txBody>
          <a:bodyPr spcFirstLastPara="1"/>
          <a:lstStyle>
            <a:lvl1pPr marL="342900" marR="0" lvl="0" indent="-171450" algn="l" rtl="0">
              <a:spcBef>
                <a:spcPts val="300"/>
              </a:spcBef>
              <a:spcAft>
                <a:spcPts val="0"/>
              </a:spcAft>
              <a:buClr>
                <a:srgbClr val="000066"/>
              </a:buClr>
              <a:buSzPts val="2000"/>
              <a:buFont typeface="Arial"/>
              <a:buNone/>
              <a:defRPr sz="1950" b="0" i="0" u="none" strike="noStrike" cap="none">
                <a:solidFill>
                  <a:schemeClr val="tx1"/>
                </a:solidFill>
                <a:latin typeface="Arial"/>
                <a:ea typeface="Arial"/>
                <a:cs typeface="Arial"/>
                <a:sym typeface="Arial"/>
              </a:defRPr>
            </a:lvl1pPr>
            <a:lvl2pPr marL="685800" marR="0" lvl="1" indent="-171450" algn="l" rtl="0">
              <a:spcBef>
                <a:spcPts val="270"/>
              </a:spcBef>
              <a:spcAft>
                <a:spcPts val="0"/>
              </a:spcAft>
              <a:buClr>
                <a:srgbClr val="666666"/>
              </a:buClr>
              <a:buSzPts val="1801"/>
              <a:buFont typeface="Arial"/>
              <a:buNone/>
              <a:defRPr sz="1351" b="0" i="0" u="none" strike="noStrike" cap="none">
                <a:solidFill>
                  <a:srgbClr val="666666"/>
                </a:solidFill>
                <a:latin typeface="Arial"/>
                <a:ea typeface="Arial"/>
                <a:cs typeface="Arial"/>
                <a:sym typeface="Arial"/>
              </a:defRPr>
            </a:lvl2pPr>
            <a:lvl3pPr marL="1028700" marR="0" lvl="2" indent="-171450" algn="l" rtl="0">
              <a:spcBef>
                <a:spcPts val="240"/>
              </a:spcBef>
              <a:spcAft>
                <a:spcPts val="0"/>
              </a:spcAft>
              <a:buClr>
                <a:srgbClr val="000066"/>
              </a:buClr>
              <a:buSzPts val="1600"/>
              <a:buFont typeface="Arial"/>
              <a:buNone/>
              <a:defRPr sz="1200" b="0" i="0" u="none" strike="noStrike" cap="none">
                <a:solidFill>
                  <a:srgbClr val="666666"/>
                </a:solidFill>
                <a:latin typeface="Arial"/>
                <a:ea typeface="Arial"/>
                <a:cs typeface="Arial"/>
                <a:sym typeface="Arial"/>
              </a:defRPr>
            </a:lvl3pPr>
            <a:lvl4pPr marL="1371600" marR="0" lvl="3"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4pPr>
            <a:lvl5pPr marL="1714500" marR="0" lvl="4"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5pPr>
            <a:lvl6pPr marL="2057400" marR="0" lvl="5"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6pPr>
            <a:lvl7pPr marL="2400300" marR="0" lvl="6"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7pPr>
            <a:lvl8pPr marL="2743200" marR="0" lvl="7"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8pPr>
            <a:lvl9pPr marL="3086100" marR="0" lvl="8"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9pPr>
          </a:lstStyle>
          <a:p>
            <a:endParaRPr/>
          </a:p>
        </p:txBody>
      </p:sp>
      <p:sp>
        <p:nvSpPr>
          <p:cNvPr id="8" name="Google Shape;60;p8">
            <a:extLst>
              <a:ext uri="{FF2B5EF4-FFF2-40B4-BE49-F238E27FC236}">
                <a16:creationId xmlns:a16="http://schemas.microsoft.com/office/drawing/2014/main" id="{504064D4-4491-CB43-8899-9B3BE2B74494}"/>
              </a:ext>
            </a:extLst>
          </p:cNvPr>
          <p:cNvSpPr txBox="1">
            <a:spLocks noGrp="1" noChangeArrowheads="1"/>
          </p:cNvSpPr>
          <p:nvPr>
            <p:ph type="dt" idx="10"/>
          </p:nvPr>
        </p:nvSpPr>
        <p:spPr bwMode="auto">
          <a:xfrm>
            <a:off x="6858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anose="020B0604020202020204" pitchFamily="34" charset="0"/>
              <a:buNone/>
              <a:defRPr/>
            </a:lvl1pPr>
          </a:lstStyle>
          <a:p>
            <a:pPr>
              <a:defRPr/>
            </a:pPr>
            <a:endParaRPr lang="en-US" altLang="en-US"/>
          </a:p>
        </p:txBody>
      </p:sp>
      <p:sp>
        <p:nvSpPr>
          <p:cNvPr id="9" name="Google Shape;61;p8">
            <a:extLst>
              <a:ext uri="{FF2B5EF4-FFF2-40B4-BE49-F238E27FC236}">
                <a16:creationId xmlns:a16="http://schemas.microsoft.com/office/drawing/2014/main" id="{103EEEF8-5379-DE43-ABCD-26B32A5EB270}"/>
              </a:ext>
            </a:extLst>
          </p:cNvPr>
          <p:cNvSpPr txBox="1">
            <a:spLocks noGrp="1" noChangeArrowheads="1"/>
          </p:cNvSpPr>
          <p:nvPr>
            <p:ph type="ftr" idx="11"/>
          </p:nvPr>
        </p:nvSpPr>
        <p:spPr bwMode="auto">
          <a:xfrm>
            <a:off x="3124200" y="4686300"/>
            <a:ext cx="28956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ctr" eaLnBrk="1" hangingPunct="1">
              <a:buClr>
                <a:srgbClr val="000000"/>
              </a:buClr>
              <a:buSzPts val="1400"/>
              <a:buFont typeface="Arial" panose="020B0604020202020204" pitchFamily="34" charset="0"/>
              <a:buNone/>
              <a:defRPr/>
            </a:lvl1pPr>
          </a:lstStyle>
          <a:p>
            <a:pPr>
              <a:defRPr/>
            </a:pPr>
            <a:endParaRPr lang="en-US" altLang="en-US"/>
          </a:p>
        </p:txBody>
      </p:sp>
      <p:sp>
        <p:nvSpPr>
          <p:cNvPr id="10" name="Google Shape;62;p8">
            <a:extLst>
              <a:ext uri="{FF2B5EF4-FFF2-40B4-BE49-F238E27FC236}">
                <a16:creationId xmlns:a16="http://schemas.microsoft.com/office/drawing/2014/main" id="{81CE25E5-DB19-8A49-9D11-3465534019E2}"/>
              </a:ext>
            </a:extLst>
          </p:cNvPr>
          <p:cNvSpPr txBox="1">
            <a:spLocks noGrp="1" noChangeArrowheads="1"/>
          </p:cNvSpPr>
          <p:nvPr>
            <p:ph type="sldNum" idx="12"/>
          </p:nvPr>
        </p:nvSpPr>
        <p:spPr bwMode="auto">
          <a:xfrm>
            <a:off x="65532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r" eaLnBrk="1" hangingPunct="1">
              <a:buClr>
                <a:srgbClr val="000000"/>
              </a:buClr>
              <a:buFont typeface="Arial" panose="020B0604020202020204" pitchFamily="34" charset="0"/>
              <a:buNone/>
              <a:defRPr/>
            </a:lvl1pPr>
          </a:lstStyle>
          <a:p>
            <a:pPr>
              <a:defRPr/>
            </a:pPr>
            <a:fld id="{05FD8B8C-9ABD-864B-A455-220318598F54}" type="slidenum">
              <a:rPr lang="en-GB" altLang="en-US"/>
              <a:pPr>
                <a:defRPr/>
              </a:pPr>
              <a:t>‹#›</a:t>
            </a:fld>
            <a:endParaRPr lang="en-US" altLang="en-US"/>
          </a:p>
        </p:txBody>
      </p:sp>
    </p:spTree>
    <p:extLst>
      <p:ext uri="{BB962C8B-B14F-4D97-AF65-F5344CB8AC3E}">
        <p14:creationId xmlns:p14="http://schemas.microsoft.com/office/powerpoint/2010/main" val="42023121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spTree>
      <p:nvGrpSpPr>
        <p:cNvPr id="1" name="Shape 57"/>
        <p:cNvGrpSpPr/>
        <p:nvPr/>
      </p:nvGrpSpPr>
      <p:grpSpPr>
        <a:xfrm>
          <a:off x="0" y="0"/>
          <a:ext cx="0" cy="0"/>
          <a:chOff x="0" y="0"/>
          <a:chExt cx="0" cy="0"/>
        </a:xfrm>
      </p:grpSpPr>
      <p:grpSp>
        <p:nvGrpSpPr>
          <p:cNvPr id="4" name="Group 8">
            <a:extLst>
              <a:ext uri="{FF2B5EF4-FFF2-40B4-BE49-F238E27FC236}">
                <a16:creationId xmlns:a16="http://schemas.microsoft.com/office/drawing/2014/main" id="{5BAF2F0F-D160-4F40-93A6-CABB51C9D24B}"/>
              </a:ext>
            </a:extLst>
          </p:cNvPr>
          <p:cNvGrpSpPr>
            <a:grpSpLocks/>
          </p:cNvGrpSpPr>
          <p:nvPr userDrawn="1"/>
        </p:nvGrpSpPr>
        <p:grpSpPr bwMode="auto">
          <a:xfrm>
            <a:off x="685800" y="409574"/>
            <a:ext cx="7772400" cy="250709"/>
            <a:chOff x="914399" y="557291"/>
            <a:chExt cx="10363201" cy="334356"/>
          </a:xfrm>
        </p:grpSpPr>
        <p:cxnSp>
          <p:nvCxnSpPr>
            <p:cNvPr id="5" name="Google Shape;15;p1">
              <a:extLst>
                <a:ext uri="{FF2B5EF4-FFF2-40B4-BE49-F238E27FC236}">
                  <a16:creationId xmlns:a16="http://schemas.microsoft.com/office/drawing/2014/main" id="{0C8FAF2B-B924-004B-8681-3BA93357FCEA}"/>
                </a:ext>
              </a:extLst>
            </p:cNvPr>
            <p:cNvCxnSpPr>
              <a:cxnSpLocks/>
            </p:cNvCxnSpPr>
            <p:nvPr/>
          </p:nvCxnSpPr>
          <p:spPr bwMode="auto">
            <a:xfrm>
              <a:off x="914400" y="557291"/>
              <a:ext cx="10363200" cy="0"/>
            </a:xfrm>
            <a:prstGeom prst="straightConnector1">
              <a:avLst/>
            </a:prstGeom>
            <a:noFill/>
            <a:ln w="28575">
              <a:solidFill>
                <a:srgbClr val="00788C"/>
              </a:solidFill>
              <a:round/>
              <a:headEnd/>
              <a:tailEnd/>
            </a:ln>
            <a:extLst>
              <a:ext uri="{909E8E84-426E-40DD-AFC4-6F175D3DCCD1}">
                <a14:hiddenFill xmlns:a14="http://schemas.microsoft.com/office/drawing/2010/main">
                  <a:noFill/>
                </a14:hiddenFill>
              </a:ext>
            </a:extLst>
          </p:spPr>
        </p:cxnSp>
        <p:sp>
          <p:nvSpPr>
            <p:cNvPr id="6" name="Rectangle 5">
              <a:extLst>
                <a:ext uri="{FF2B5EF4-FFF2-40B4-BE49-F238E27FC236}">
                  <a16:creationId xmlns:a16="http://schemas.microsoft.com/office/drawing/2014/main" id="{8F74BC71-79C1-A344-BBA5-232CD24C3F46}"/>
                </a:ext>
              </a:extLst>
            </p:cNvPr>
            <p:cNvSpPr/>
            <p:nvPr/>
          </p:nvSpPr>
          <p:spPr>
            <a:xfrm>
              <a:off x="914399" y="573170"/>
              <a:ext cx="10363201" cy="287404"/>
            </a:xfrm>
            <a:prstGeom prst="rect">
              <a:avLst/>
            </a:prstGeom>
            <a:solidFill>
              <a:srgbClr val="CD64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sz="1350" kern="0">
                <a:sym typeface="Arial"/>
              </a:endParaRPr>
            </a:p>
          </p:txBody>
        </p:sp>
        <p:sp>
          <p:nvSpPr>
            <p:cNvPr id="7" name="TextBox 13">
              <a:extLst>
                <a:ext uri="{FF2B5EF4-FFF2-40B4-BE49-F238E27FC236}">
                  <a16:creationId xmlns:a16="http://schemas.microsoft.com/office/drawing/2014/main" id="{4AB4850F-6BB7-9442-9A5E-133F83489C04}"/>
                </a:ext>
              </a:extLst>
            </p:cNvPr>
            <p:cNvSpPr txBox="1">
              <a:spLocks noChangeArrowheads="1"/>
            </p:cNvSpPr>
            <p:nvPr/>
          </p:nvSpPr>
          <p:spPr bwMode="auto">
            <a:xfrm>
              <a:off x="914399" y="568407"/>
              <a:ext cx="292100" cy="32324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r>
                <a:rPr lang="en-GB" altLang="en-US" sz="975" b="1" kern="1200">
                  <a:solidFill>
                    <a:schemeClr val="bg1"/>
                  </a:solidFill>
                  <a:latin typeface="+mn-lt"/>
                  <a:ea typeface="Adobe Song Std L" panose="02020300000000000000" pitchFamily="18" charset="-128"/>
                  <a:cs typeface="Times New Roman" panose="02020603050405020304" pitchFamily="18" charset="0"/>
                  <a:sym typeface="Arial" panose="020B0604020202020204" pitchFamily="34" charset="0"/>
                </a:rPr>
                <a:t>4</a:t>
              </a:r>
            </a:p>
          </p:txBody>
        </p:sp>
      </p:grpSp>
      <p:sp>
        <p:nvSpPr>
          <p:cNvPr id="58" name="Google Shape;58;p8"/>
          <p:cNvSpPr txBox="1">
            <a:spLocks noGrp="1"/>
          </p:cNvSpPr>
          <p:nvPr>
            <p:ph type="title"/>
          </p:nvPr>
        </p:nvSpPr>
        <p:spPr>
          <a:xfrm>
            <a:off x="685799" y="874525"/>
            <a:ext cx="7772400" cy="624944"/>
          </a:xfrm>
          <a:prstGeom prst="rect">
            <a:avLst/>
          </a:prstGeom>
          <a:noFill/>
          <a:ln>
            <a:noFill/>
          </a:ln>
        </p:spPr>
        <p:txBody>
          <a:bodyPr spcFirstLastPara="1" anchor="t"/>
          <a:lstStyle>
            <a:lvl1pPr marR="0" lvl="0" algn="l" rtl="0">
              <a:spcBef>
                <a:spcPts val="0"/>
              </a:spcBef>
              <a:spcAft>
                <a:spcPts val="0"/>
              </a:spcAft>
              <a:buSzPts val="1400"/>
              <a:buNone/>
              <a:defRPr sz="2400" b="1" i="0" u="none" strike="noStrike" cap="none">
                <a:solidFill>
                  <a:schemeClr val="tx1"/>
                </a:solidFill>
                <a:latin typeface="Arial"/>
                <a:ea typeface="Arial"/>
                <a:cs typeface="Arial"/>
                <a:sym typeface="Arial"/>
              </a:defRPr>
            </a:lvl1pPr>
            <a:lvl2pPr marR="0" lvl="1" algn="l" rtl="0">
              <a:spcBef>
                <a:spcPts val="0"/>
              </a:spcBef>
              <a:spcAft>
                <a:spcPts val="0"/>
              </a:spcAft>
              <a:buSzPts val="1400"/>
              <a:buNone/>
              <a:defRPr sz="2700" b="1" i="0" u="none" strike="noStrike" cap="none">
                <a:solidFill>
                  <a:srgbClr val="000066"/>
                </a:solidFill>
                <a:latin typeface="Arial"/>
                <a:ea typeface="Arial"/>
                <a:cs typeface="Arial"/>
                <a:sym typeface="Arial"/>
              </a:defRPr>
            </a:lvl2pPr>
            <a:lvl3pPr marR="0" lvl="2" algn="l" rtl="0">
              <a:spcBef>
                <a:spcPts val="0"/>
              </a:spcBef>
              <a:spcAft>
                <a:spcPts val="0"/>
              </a:spcAft>
              <a:buSzPts val="1400"/>
              <a:buNone/>
              <a:defRPr sz="2700" b="1" i="0" u="none" strike="noStrike" cap="none">
                <a:solidFill>
                  <a:srgbClr val="000066"/>
                </a:solidFill>
                <a:latin typeface="Arial"/>
                <a:ea typeface="Arial"/>
                <a:cs typeface="Arial"/>
                <a:sym typeface="Arial"/>
              </a:defRPr>
            </a:lvl3pPr>
            <a:lvl4pPr marR="0" lvl="3" algn="l" rtl="0">
              <a:spcBef>
                <a:spcPts val="0"/>
              </a:spcBef>
              <a:spcAft>
                <a:spcPts val="0"/>
              </a:spcAft>
              <a:buSzPts val="1400"/>
              <a:buNone/>
              <a:defRPr sz="2700" b="1" i="0" u="none" strike="noStrike" cap="none">
                <a:solidFill>
                  <a:srgbClr val="000066"/>
                </a:solidFill>
                <a:latin typeface="Arial"/>
                <a:ea typeface="Arial"/>
                <a:cs typeface="Arial"/>
                <a:sym typeface="Arial"/>
              </a:defRPr>
            </a:lvl4pPr>
            <a:lvl5pPr marR="0" lvl="4" algn="l" rtl="0">
              <a:spcBef>
                <a:spcPts val="0"/>
              </a:spcBef>
              <a:spcAft>
                <a:spcPts val="0"/>
              </a:spcAft>
              <a:buSzPts val="1400"/>
              <a:buNone/>
              <a:defRPr sz="2700" b="1" i="0" u="none" strike="noStrike" cap="none">
                <a:solidFill>
                  <a:srgbClr val="000066"/>
                </a:solidFill>
                <a:latin typeface="Arial"/>
                <a:ea typeface="Arial"/>
                <a:cs typeface="Arial"/>
                <a:sym typeface="Arial"/>
              </a:defRPr>
            </a:lvl5pPr>
            <a:lvl6pPr marR="0" lvl="5" algn="l" rtl="0">
              <a:spcBef>
                <a:spcPts val="0"/>
              </a:spcBef>
              <a:spcAft>
                <a:spcPts val="0"/>
              </a:spcAft>
              <a:buSzPts val="1400"/>
              <a:buNone/>
              <a:defRPr sz="2700" b="1" i="0" u="none" strike="noStrike" cap="none">
                <a:solidFill>
                  <a:srgbClr val="000066"/>
                </a:solidFill>
                <a:latin typeface="Arial"/>
                <a:ea typeface="Arial"/>
                <a:cs typeface="Arial"/>
                <a:sym typeface="Arial"/>
              </a:defRPr>
            </a:lvl6pPr>
            <a:lvl7pPr marR="0" lvl="6" algn="l" rtl="0">
              <a:spcBef>
                <a:spcPts val="0"/>
              </a:spcBef>
              <a:spcAft>
                <a:spcPts val="0"/>
              </a:spcAft>
              <a:buSzPts val="1400"/>
              <a:buNone/>
              <a:defRPr sz="2700" b="1" i="0" u="none" strike="noStrike" cap="none">
                <a:solidFill>
                  <a:srgbClr val="000066"/>
                </a:solidFill>
                <a:latin typeface="Arial"/>
                <a:ea typeface="Arial"/>
                <a:cs typeface="Arial"/>
                <a:sym typeface="Arial"/>
              </a:defRPr>
            </a:lvl7pPr>
            <a:lvl8pPr marR="0" lvl="7" algn="l" rtl="0">
              <a:spcBef>
                <a:spcPts val="0"/>
              </a:spcBef>
              <a:spcAft>
                <a:spcPts val="0"/>
              </a:spcAft>
              <a:buSzPts val="1400"/>
              <a:buNone/>
              <a:defRPr sz="2700" b="1" i="0" u="none" strike="noStrike" cap="none">
                <a:solidFill>
                  <a:srgbClr val="000066"/>
                </a:solidFill>
                <a:latin typeface="Arial"/>
                <a:ea typeface="Arial"/>
                <a:cs typeface="Arial"/>
                <a:sym typeface="Arial"/>
              </a:defRPr>
            </a:lvl8pPr>
            <a:lvl9pPr marR="0" lvl="8" algn="l" rtl="0">
              <a:spcBef>
                <a:spcPts val="0"/>
              </a:spcBef>
              <a:spcAft>
                <a:spcPts val="0"/>
              </a:spcAft>
              <a:buSzPts val="1400"/>
              <a:buNone/>
              <a:defRPr sz="2700" b="1" i="0" u="none" strike="noStrike" cap="none">
                <a:solidFill>
                  <a:srgbClr val="000066"/>
                </a:solidFill>
                <a:latin typeface="Arial"/>
                <a:ea typeface="Arial"/>
                <a:cs typeface="Arial"/>
                <a:sym typeface="Arial"/>
              </a:defRPr>
            </a:lvl9pPr>
          </a:lstStyle>
          <a:p>
            <a:endParaRPr/>
          </a:p>
        </p:txBody>
      </p:sp>
      <p:sp>
        <p:nvSpPr>
          <p:cNvPr id="59" name="Google Shape;59;p8"/>
          <p:cNvSpPr txBox="1">
            <a:spLocks noGrp="1"/>
          </p:cNvSpPr>
          <p:nvPr>
            <p:ph type="body" idx="1"/>
          </p:nvPr>
        </p:nvSpPr>
        <p:spPr>
          <a:xfrm>
            <a:off x="685799" y="1620082"/>
            <a:ext cx="7772400" cy="814334"/>
          </a:xfrm>
          <a:prstGeom prst="rect">
            <a:avLst/>
          </a:prstGeom>
          <a:noFill/>
          <a:ln>
            <a:noFill/>
          </a:ln>
        </p:spPr>
        <p:txBody>
          <a:bodyPr spcFirstLastPara="1"/>
          <a:lstStyle>
            <a:lvl1pPr marL="342900" marR="0" lvl="0" indent="-171450" algn="l" rtl="0">
              <a:spcBef>
                <a:spcPts val="300"/>
              </a:spcBef>
              <a:spcAft>
                <a:spcPts val="0"/>
              </a:spcAft>
              <a:buClr>
                <a:srgbClr val="000066"/>
              </a:buClr>
              <a:buSzPts val="2000"/>
              <a:buFont typeface="Arial"/>
              <a:buNone/>
              <a:defRPr sz="1950" b="0" i="0" u="none" strike="noStrike" cap="none">
                <a:solidFill>
                  <a:schemeClr val="tx1"/>
                </a:solidFill>
                <a:latin typeface="Arial"/>
                <a:ea typeface="Arial"/>
                <a:cs typeface="Arial"/>
                <a:sym typeface="Arial"/>
              </a:defRPr>
            </a:lvl1pPr>
            <a:lvl2pPr marL="685800" marR="0" lvl="1" indent="-171450" algn="l" rtl="0">
              <a:spcBef>
                <a:spcPts val="270"/>
              </a:spcBef>
              <a:spcAft>
                <a:spcPts val="0"/>
              </a:spcAft>
              <a:buClr>
                <a:srgbClr val="666666"/>
              </a:buClr>
              <a:buSzPts val="1801"/>
              <a:buFont typeface="Arial"/>
              <a:buNone/>
              <a:defRPr sz="1351" b="0" i="0" u="none" strike="noStrike" cap="none">
                <a:solidFill>
                  <a:srgbClr val="666666"/>
                </a:solidFill>
                <a:latin typeface="Arial"/>
                <a:ea typeface="Arial"/>
                <a:cs typeface="Arial"/>
                <a:sym typeface="Arial"/>
              </a:defRPr>
            </a:lvl2pPr>
            <a:lvl3pPr marL="1028700" marR="0" lvl="2" indent="-171450" algn="l" rtl="0">
              <a:spcBef>
                <a:spcPts val="240"/>
              </a:spcBef>
              <a:spcAft>
                <a:spcPts val="0"/>
              </a:spcAft>
              <a:buClr>
                <a:srgbClr val="000066"/>
              </a:buClr>
              <a:buSzPts val="1600"/>
              <a:buFont typeface="Arial"/>
              <a:buNone/>
              <a:defRPr sz="1200" b="0" i="0" u="none" strike="noStrike" cap="none">
                <a:solidFill>
                  <a:srgbClr val="666666"/>
                </a:solidFill>
                <a:latin typeface="Arial"/>
                <a:ea typeface="Arial"/>
                <a:cs typeface="Arial"/>
                <a:sym typeface="Arial"/>
              </a:defRPr>
            </a:lvl3pPr>
            <a:lvl4pPr marL="1371600" marR="0" lvl="3"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4pPr>
            <a:lvl5pPr marL="1714500" marR="0" lvl="4"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5pPr>
            <a:lvl6pPr marL="2057400" marR="0" lvl="5"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6pPr>
            <a:lvl7pPr marL="2400300" marR="0" lvl="6"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7pPr>
            <a:lvl8pPr marL="2743200" marR="0" lvl="7"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8pPr>
            <a:lvl9pPr marL="3086100" marR="0" lvl="8"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9pPr>
          </a:lstStyle>
          <a:p>
            <a:pPr lvl="0"/>
            <a:endParaRPr/>
          </a:p>
        </p:txBody>
      </p:sp>
      <p:sp>
        <p:nvSpPr>
          <p:cNvPr id="8" name="Google Shape;60;p8">
            <a:extLst>
              <a:ext uri="{FF2B5EF4-FFF2-40B4-BE49-F238E27FC236}">
                <a16:creationId xmlns:a16="http://schemas.microsoft.com/office/drawing/2014/main" id="{E8A5B043-6BE7-244C-AF8E-516147C4B121}"/>
              </a:ext>
            </a:extLst>
          </p:cNvPr>
          <p:cNvSpPr txBox="1">
            <a:spLocks noGrp="1" noChangeArrowheads="1"/>
          </p:cNvSpPr>
          <p:nvPr>
            <p:ph type="dt" idx="10"/>
          </p:nvPr>
        </p:nvSpPr>
        <p:spPr bwMode="auto">
          <a:xfrm>
            <a:off x="6858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anose="020B0604020202020204" pitchFamily="34" charset="0"/>
              <a:buNone/>
              <a:defRPr/>
            </a:lvl1pPr>
          </a:lstStyle>
          <a:p>
            <a:pPr>
              <a:defRPr/>
            </a:pPr>
            <a:endParaRPr lang="en-US" altLang="en-US"/>
          </a:p>
        </p:txBody>
      </p:sp>
      <p:sp>
        <p:nvSpPr>
          <p:cNvPr id="9" name="Google Shape;61;p8">
            <a:extLst>
              <a:ext uri="{FF2B5EF4-FFF2-40B4-BE49-F238E27FC236}">
                <a16:creationId xmlns:a16="http://schemas.microsoft.com/office/drawing/2014/main" id="{593801AD-A42E-F342-903F-28B5E16878AC}"/>
              </a:ext>
            </a:extLst>
          </p:cNvPr>
          <p:cNvSpPr txBox="1">
            <a:spLocks noGrp="1" noChangeArrowheads="1"/>
          </p:cNvSpPr>
          <p:nvPr>
            <p:ph type="ftr" idx="11"/>
          </p:nvPr>
        </p:nvSpPr>
        <p:spPr bwMode="auto">
          <a:xfrm>
            <a:off x="3124200" y="4686300"/>
            <a:ext cx="28956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ctr" eaLnBrk="1" hangingPunct="1">
              <a:buClr>
                <a:srgbClr val="000000"/>
              </a:buClr>
              <a:buSzPts val="1400"/>
              <a:buFont typeface="Arial" panose="020B0604020202020204" pitchFamily="34" charset="0"/>
              <a:buNone/>
              <a:defRPr/>
            </a:lvl1pPr>
          </a:lstStyle>
          <a:p>
            <a:pPr>
              <a:defRPr/>
            </a:pPr>
            <a:endParaRPr lang="en-US" altLang="en-US"/>
          </a:p>
        </p:txBody>
      </p:sp>
      <p:sp>
        <p:nvSpPr>
          <p:cNvPr id="10" name="Google Shape;62;p8">
            <a:extLst>
              <a:ext uri="{FF2B5EF4-FFF2-40B4-BE49-F238E27FC236}">
                <a16:creationId xmlns:a16="http://schemas.microsoft.com/office/drawing/2014/main" id="{187C7236-6577-EA44-8BF5-BA55DC876AB9}"/>
              </a:ext>
            </a:extLst>
          </p:cNvPr>
          <p:cNvSpPr txBox="1">
            <a:spLocks noGrp="1" noChangeArrowheads="1"/>
          </p:cNvSpPr>
          <p:nvPr>
            <p:ph type="sldNum" idx="12"/>
          </p:nvPr>
        </p:nvSpPr>
        <p:spPr bwMode="auto">
          <a:xfrm>
            <a:off x="65532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r" eaLnBrk="1" hangingPunct="1">
              <a:buClr>
                <a:srgbClr val="000000"/>
              </a:buClr>
              <a:buFont typeface="Arial" panose="020B0604020202020204" pitchFamily="34" charset="0"/>
              <a:buNone/>
              <a:defRPr/>
            </a:lvl1pPr>
          </a:lstStyle>
          <a:p>
            <a:pPr>
              <a:defRPr/>
            </a:pPr>
            <a:fld id="{17110755-6204-B74E-B059-4AA0BD39EA82}" type="slidenum">
              <a:rPr lang="en-GB" altLang="en-US"/>
              <a:pPr>
                <a:defRPr/>
              </a:pPr>
              <a:t>‹#›</a:t>
            </a:fld>
            <a:endParaRPr lang="en-US" altLang="en-US"/>
          </a:p>
        </p:txBody>
      </p:sp>
    </p:spTree>
    <p:extLst>
      <p:ext uri="{BB962C8B-B14F-4D97-AF65-F5344CB8AC3E}">
        <p14:creationId xmlns:p14="http://schemas.microsoft.com/office/powerpoint/2010/main" val="42904787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spTree>
      <p:nvGrpSpPr>
        <p:cNvPr id="1" name="Shape 57"/>
        <p:cNvGrpSpPr/>
        <p:nvPr/>
      </p:nvGrpSpPr>
      <p:grpSpPr>
        <a:xfrm>
          <a:off x="0" y="0"/>
          <a:ext cx="0" cy="0"/>
          <a:chOff x="0" y="0"/>
          <a:chExt cx="0" cy="0"/>
        </a:xfrm>
      </p:grpSpPr>
      <p:grpSp>
        <p:nvGrpSpPr>
          <p:cNvPr id="4" name="Group 8">
            <a:extLst>
              <a:ext uri="{FF2B5EF4-FFF2-40B4-BE49-F238E27FC236}">
                <a16:creationId xmlns:a16="http://schemas.microsoft.com/office/drawing/2014/main" id="{64D8C915-B045-2B43-9BDB-83A51B205FEB}"/>
              </a:ext>
            </a:extLst>
          </p:cNvPr>
          <p:cNvGrpSpPr>
            <a:grpSpLocks/>
          </p:cNvGrpSpPr>
          <p:nvPr userDrawn="1"/>
        </p:nvGrpSpPr>
        <p:grpSpPr bwMode="auto">
          <a:xfrm>
            <a:off x="685800" y="409574"/>
            <a:ext cx="7772400" cy="250709"/>
            <a:chOff x="914399" y="557291"/>
            <a:chExt cx="10363201" cy="334356"/>
          </a:xfrm>
        </p:grpSpPr>
        <p:cxnSp>
          <p:nvCxnSpPr>
            <p:cNvPr id="5" name="Google Shape;15;p1">
              <a:extLst>
                <a:ext uri="{FF2B5EF4-FFF2-40B4-BE49-F238E27FC236}">
                  <a16:creationId xmlns:a16="http://schemas.microsoft.com/office/drawing/2014/main" id="{089515B8-A4B9-1142-87E2-C4854FEBE0D5}"/>
                </a:ext>
              </a:extLst>
            </p:cNvPr>
            <p:cNvCxnSpPr>
              <a:cxnSpLocks/>
            </p:cNvCxnSpPr>
            <p:nvPr/>
          </p:nvCxnSpPr>
          <p:spPr bwMode="auto">
            <a:xfrm>
              <a:off x="914400" y="557291"/>
              <a:ext cx="10363200" cy="0"/>
            </a:xfrm>
            <a:prstGeom prst="straightConnector1">
              <a:avLst/>
            </a:prstGeom>
            <a:noFill/>
            <a:ln w="28575">
              <a:solidFill>
                <a:srgbClr val="00788C"/>
              </a:solidFill>
              <a:round/>
              <a:headEnd/>
              <a:tailEnd/>
            </a:ln>
            <a:extLst>
              <a:ext uri="{909E8E84-426E-40DD-AFC4-6F175D3DCCD1}">
                <a14:hiddenFill xmlns:a14="http://schemas.microsoft.com/office/drawing/2010/main">
                  <a:noFill/>
                </a14:hiddenFill>
              </a:ext>
            </a:extLst>
          </p:spPr>
        </p:cxnSp>
        <p:sp>
          <p:nvSpPr>
            <p:cNvPr id="6" name="Rectangle 5">
              <a:extLst>
                <a:ext uri="{FF2B5EF4-FFF2-40B4-BE49-F238E27FC236}">
                  <a16:creationId xmlns:a16="http://schemas.microsoft.com/office/drawing/2014/main" id="{B4A2F74B-065A-044C-8FD1-FB69E81C96B8}"/>
                </a:ext>
              </a:extLst>
            </p:cNvPr>
            <p:cNvSpPr/>
            <p:nvPr/>
          </p:nvSpPr>
          <p:spPr>
            <a:xfrm>
              <a:off x="914399" y="573170"/>
              <a:ext cx="10363201" cy="287404"/>
            </a:xfrm>
            <a:prstGeom prst="rect">
              <a:avLst/>
            </a:prstGeom>
            <a:solidFill>
              <a:srgbClr val="CD64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sz="1350" kern="0">
                <a:sym typeface="Arial"/>
              </a:endParaRPr>
            </a:p>
          </p:txBody>
        </p:sp>
        <p:sp>
          <p:nvSpPr>
            <p:cNvPr id="7" name="TextBox 13">
              <a:extLst>
                <a:ext uri="{FF2B5EF4-FFF2-40B4-BE49-F238E27FC236}">
                  <a16:creationId xmlns:a16="http://schemas.microsoft.com/office/drawing/2014/main" id="{409EEC31-647E-5041-B12F-4A65B5762912}"/>
                </a:ext>
              </a:extLst>
            </p:cNvPr>
            <p:cNvSpPr txBox="1">
              <a:spLocks noChangeArrowheads="1"/>
            </p:cNvSpPr>
            <p:nvPr/>
          </p:nvSpPr>
          <p:spPr bwMode="auto">
            <a:xfrm>
              <a:off x="914399" y="568407"/>
              <a:ext cx="292100" cy="32324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r>
                <a:rPr lang="en-GB" altLang="en-US" sz="975" b="1" kern="1200">
                  <a:solidFill>
                    <a:schemeClr val="bg1"/>
                  </a:solidFill>
                  <a:latin typeface="+mn-lt"/>
                  <a:ea typeface="Adobe Song Std L" panose="02020300000000000000" pitchFamily="18" charset="-128"/>
                  <a:cs typeface="Times New Roman" panose="02020603050405020304" pitchFamily="18" charset="0"/>
                  <a:sym typeface="Arial" panose="020B0604020202020204" pitchFamily="34" charset="0"/>
                </a:rPr>
                <a:t>5</a:t>
              </a:r>
            </a:p>
          </p:txBody>
        </p:sp>
      </p:grpSp>
      <p:sp>
        <p:nvSpPr>
          <p:cNvPr id="58" name="Google Shape;58;p8"/>
          <p:cNvSpPr txBox="1">
            <a:spLocks noGrp="1"/>
          </p:cNvSpPr>
          <p:nvPr>
            <p:ph type="title"/>
          </p:nvPr>
        </p:nvSpPr>
        <p:spPr>
          <a:xfrm>
            <a:off x="685799" y="874525"/>
            <a:ext cx="7772400" cy="624944"/>
          </a:xfrm>
          <a:prstGeom prst="rect">
            <a:avLst/>
          </a:prstGeom>
          <a:noFill/>
          <a:ln>
            <a:noFill/>
          </a:ln>
        </p:spPr>
        <p:txBody>
          <a:bodyPr spcFirstLastPara="1" anchor="t"/>
          <a:lstStyle>
            <a:lvl1pPr marR="0" lvl="0" algn="l" rtl="0">
              <a:spcBef>
                <a:spcPts val="0"/>
              </a:spcBef>
              <a:spcAft>
                <a:spcPts val="0"/>
              </a:spcAft>
              <a:buSzPts val="1400"/>
              <a:buNone/>
              <a:defRPr sz="2400" b="1" kern="1200" dirty="0">
                <a:solidFill>
                  <a:schemeClr val="tx1"/>
                </a:solidFill>
                <a:latin typeface="+mn-lt"/>
                <a:ea typeface="Adobe Song Std L" panose="02020300000000000000" pitchFamily="18" charset="-128"/>
                <a:cs typeface="Times New Roman" panose="02020603050405020304" pitchFamily="18" charset="0"/>
                <a:sym typeface="Arial" panose="020B0604020202020204" pitchFamily="34" charset="0"/>
              </a:defRPr>
            </a:lvl1pPr>
            <a:lvl2pPr marR="0" lvl="1" algn="l" rtl="0">
              <a:spcBef>
                <a:spcPts val="0"/>
              </a:spcBef>
              <a:spcAft>
                <a:spcPts val="0"/>
              </a:spcAft>
              <a:buSzPts val="1400"/>
              <a:buNone/>
              <a:defRPr sz="2700" b="1" i="0" u="none" strike="noStrike" cap="none">
                <a:solidFill>
                  <a:srgbClr val="000066"/>
                </a:solidFill>
                <a:latin typeface="Arial"/>
                <a:ea typeface="Arial"/>
                <a:cs typeface="Arial"/>
                <a:sym typeface="Arial"/>
              </a:defRPr>
            </a:lvl2pPr>
            <a:lvl3pPr marR="0" lvl="2" algn="l" rtl="0">
              <a:spcBef>
                <a:spcPts val="0"/>
              </a:spcBef>
              <a:spcAft>
                <a:spcPts val="0"/>
              </a:spcAft>
              <a:buSzPts val="1400"/>
              <a:buNone/>
              <a:defRPr sz="2700" b="1" i="0" u="none" strike="noStrike" cap="none">
                <a:solidFill>
                  <a:srgbClr val="000066"/>
                </a:solidFill>
                <a:latin typeface="Arial"/>
                <a:ea typeface="Arial"/>
                <a:cs typeface="Arial"/>
                <a:sym typeface="Arial"/>
              </a:defRPr>
            </a:lvl3pPr>
            <a:lvl4pPr marR="0" lvl="3" algn="l" rtl="0">
              <a:spcBef>
                <a:spcPts val="0"/>
              </a:spcBef>
              <a:spcAft>
                <a:spcPts val="0"/>
              </a:spcAft>
              <a:buSzPts val="1400"/>
              <a:buNone/>
              <a:defRPr sz="2700" b="1" i="0" u="none" strike="noStrike" cap="none">
                <a:solidFill>
                  <a:srgbClr val="000066"/>
                </a:solidFill>
                <a:latin typeface="Arial"/>
                <a:ea typeface="Arial"/>
                <a:cs typeface="Arial"/>
                <a:sym typeface="Arial"/>
              </a:defRPr>
            </a:lvl4pPr>
            <a:lvl5pPr marR="0" lvl="4" algn="l" rtl="0">
              <a:spcBef>
                <a:spcPts val="0"/>
              </a:spcBef>
              <a:spcAft>
                <a:spcPts val="0"/>
              </a:spcAft>
              <a:buSzPts val="1400"/>
              <a:buNone/>
              <a:defRPr sz="2700" b="1" i="0" u="none" strike="noStrike" cap="none">
                <a:solidFill>
                  <a:srgbClr val="000066"/>
                </a:solidFill>
                <a:latin typeface="Arial"/>
                <a:ea typeface="Arial"/>
                <a:cs typeface="Arial"/>
                <a:sym typeface="Arial"/>
              </a:defRPr>
            </a:lvl5pPr>
            <a:lvl6pPr marR="0" lvl="5" algn="l" rtl="0">
              <a:spcBef>
                <a:spcPts val="0"/>
              </a:spcBef>
              <a:spcAft>
                <a:spcPts val="0"/>
              </a:spcAft>
              <a:buSzPts val="1400"/>
              <a:buNone/>
              <a:defRPr sz="2700" b="1" i="0" u="none" strike="noStrike" cap="none">
                <a:solidFill>
                  <a:srgbClr val="000066"/>
                </a:solidFill>
                <a:latin typeface="Arial"/>
                <a:ea typeface="Arial"/>
                <a:cs typeface="Arial"/>
                <a:sym typeface="Arial"/>
              </a:defRPr>
            </a:lvl6pPr>
            <a:lvl7pPr marR="0" lvl="6" algn="l" rtl="0">
              <a:spcBef>
                <a:spcPts val="0"/>
              </a:spcBef>
              <a:spcAft>
                <a:spcPts val="0"/>
              </a:spcAft>
              <a:buSzPts val="1400"/>
              <a:buNone/>
              <a:defRPr sz="2700" b="1" i="0" u="none" strike="noStrike" cap="none">
                <a:solidFill>
                  <a:srgbClr val="000066"/>
                </a:solidFill>
                <a:latin typeface="Arial"/>
                <a:ea typeface="Arial"/>
                <a:cs typeface="Arial"/>
                <a:sym typeface="Arial"/>
              </a:defRPr>
            </a:lvl7pPr>
            <a:lvl8pPr marR="0" lvl="7" algn="l" rtl="0">
              <a:spcBef>
                <a:spcPts val="0"/>
              </a:spcBef>
              <a:spcAft>
                <a:spcPts val="0"/>
              </a:spcAft>
              <a:buSzPts val="1400"/>
              <a:buNone/>
              <a:defRPr sz="2700" b="1" i="0" u="none" strike="noStrike" cap="none">
                <a:solidFill>
                  <a:srgbClr val="000066"/>
                </a:solidFill>
                <a:latin typeface="Arial"/>
                <a:ea typeface="Arial"/>
                <a:cs typeface="Arial"/>
                <a:sym typeface="Arial"/>
              </a:defRPr>
            </a:lvl8pPr>
            <a:lvl9pPr marR="0" lvl="8" algn="l" rtl="0">
              <a:spcBef>
                <a:spcPts val="0"/>
              </a:spcBef>
              <a:spcAft>
                <a:spcPts val="0"/>
              </a:spcAft>
              <a:buSzPts val="1400"/>
              <a:buNone/>
              <a:defRPr sz="2700" b="1" i="0" u="none" strike="noStrike" cap="none">
                <a:solidFill>
                  <a:srgbClr val="000066"/>
                </a:solidFill>
                <a:latin typeface="Arial"/>
                <a:ea typeface="Arial"/>
                <a:cs typeface="Arial"/>
                <a:sym typeface="Arial"/>
              </a:defRPr>
            </a:lvl9pPr>
          </a:lstStyle>
          <a:p>
            <a:endParaRPr/>
          </a:p>
        </p:txBody>
      </p:sp>
      <p:sp>
        <p:nvSpPr>
          <p:cNvPr id="59" name="Google Shape;59;p8"/>
          <p:cNvSpPr txBox="1">
            <a:spLocks noGrp="1"/>
          </p:cNvSpPr>
          <p:nvPr>
            <p:ph type="body" idx="1"/>
          </p:nvPr>
        </p:nvSpPr>
        <p:spPr>
          <a:xfrm>
            <a:off x="685799" y="1620082"/>
            <a:ext cx="7772400" cy="814334"/>
          </a:xfrm>
          <a:prstGeom prst="rect">
            <a:avLst/>
          </a:prstGeom>
          <a:noFill/>
          <a:ln>
            <a:noFill/>
          </a:ln>
        </p:spPr>
        <p:txBody>
          <a:bodyPr spcFirstLastPara="1"/>
          <a:lstStyle>
            <a:lvl1pPr marL="342900" marR="0" lvl="0" indent="-171450" algn="l" rtl="0">
              <a:spcBef>
                <a:spcPts val="300"/>
              </a:spcBef>
              <a:spcAft>
                <a:spcPts val="0"/>
              </a:spcAft>
              <a:buClr>
                <a:srgbClr val="000066"/>
              </a:buClr>
              <a:buSzPts val="2000"/>
              <a:buFont typeface="Arial"/>
              <a:buNone/>
              <a:defRPr sz="1950" b="0" i="0" u="none" strike="noStrike" cap="none">
                <a:solidFill>
                  <a:schemeClr val="tx1"/>
                </a:solidFill>
                <a:latin typeface="Arial"/>
                <a:ea typeface="Arial"/>
                <a:cs typeface="Arial"/>
                <a:sym typeface="Arial"/>
              </a:defRPr>
            </a:lvl1pPr>
            <a:lvl2pPr marL="685800" marR="0" lvl="1" indent="-171450" algn="l" rtl="0">
              <a:spcBef>
                <a:spcPts val="270"/>
              </a:spcBef>
              <a:spcAft>
                <a:spcPts val="0"/>
              </a:spcAft>
              <a:buClr>
                <a:srgbClr val="666666"/>
              </a:buClr>
              <a:buSzPts val="1801"/>
              <a:buFont typeface="Arial"/>
              <a:buNone/>
              <a:defRPr sz="1351" b="0" i="0" u="none" strike="noStrike" cap="none">
                <a:solidFill>
                  <a:srgbClr val="666666"/>
                </a:solidFill>
                <a:latin typeface="Arial"/>
                <a:ea typeface="Arial"/>
                <a:cs typeface="Arial"/>
                <a:sym typeface="Arial"/>
              </a:defRPr>
            </a:lvl2pPr>
            <a:lvl3pPr marL="1028700" marR="0" lvl="2" indent="-171450" algn="l" rtl="0">
              <a:spcBef>
                <a:spcPts val="240"/>
              </a:spcBef>
              <a:spcAft>
                <a:spcPts val="0"/>
              </a:spcAft>
              <a:buClr>
                <a:srgbClr val="000066"/>
              </a:buClr>
              <a:buSzPts val="1600"/>
              <a:buFont typeface="Arial"/>
              <a:buNone/>
              <a:defRPr sz="1200" b="0" i="0" u="none" strike="noStrike" cap="none">
                <a:solidFill>
                  <a:srgbClr val="666666"/>
                </a:solidFill>
                <a:latin typeface="Arial"/>
                <a:ea typeface="Arial"/>
                <a:cs typeface="Arial"/>
                <a:sym typeface="Arial"/>
              </a:defRPr>
            </a:lvl3pPr>
            <a:lvl4pPr marL="1371600" marR="0" lvl="3"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4pPr>
            <a:lvl5pPr marL="1714500" marR="0" lvl="4"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5pPr>
            <a:lvl6pPr marL="2057400" marR="0" lvl="5"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6pPr>
            <a:lvl7pPr marL="2400300" marR="0" lvl="6"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7pPr>
            <a:lvl8pPr marL="2743200" marR="0" lvl="7"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8pPr>
            <a:lvl9pPr marL="3086100" marR="0" lvl="8"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9pPr>
          </a:lstStyle>
          <a:p>
            <a:pPr lvl="0"/>
            <a:endParaRPr/>
          </a:p>
        </p:txBody>
      </p:sp>
      <p:sp>
        <p:nvSpPr>
          <p:cNvPr id="8" name="Google Shape;60;p8">
            <a:extLst>
              <a:ext uri="{FF2B5EF4-FFF2-40B4-BE49-F238E27FC236}">
                <a16:creationId xmlns:a16="http://schemas.microsoft.com/office/drawing/2014/main" id="{45385166-DF19-A743-B306-6B80EB0EB85B}"/>
              </a:ext>
            </a:extLst>
          </p:cNvPr>
          <p:cNvSpPr txBox="1">
            <a:spLocks noGrp="1" noChangeArrowheads="1"/>
          </p:cNvSpPr>
          <p:nvPr>
            <p:ph type="dt" idx="10"/>
          </p:nvPr>
        </p:nvSpPr>
        <p:spPr bwMode="auto">
          <a:xfrm>
            <a:off x="6858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anose="020B0604020202020204" pitchFamily="34" charset="0"/>
              <a:buNone/>
              <a:defRPr/>
            </a:lvl1pPr>
          </a:lstStyle>
          <a:p>
            <a:pPr>
              <a:defRPr/>
            </a:pPr>
            <a:endParaRPr lang="en-US" altLang="en-US"/>
          </a:p>
        </p:txBody>
      </p:sp>
      <p:sp>
        <p:nvSpPr>
          <p:cNvPr id="9" name="Google Shape;61;p8">
            <a:extLst>
              <a:ext uri="{FF2B5EF4-FFF2-40B4-BE49-F238E27FC236}">
                <a16:creationId xmlns:a16="http://schemas.microsoft.com/office/drawing/2014/main" id="{AA2A58CD-5628-D543-852F-37572B04B876}"/>
              </a:ext>
            </a:extLst>
          </p:cNvPr>
          <p:cNvSpPr txBox="1">
            <a:spLocks noGrp="1" noChangeArrowheads="1"/>
          </p:cNvSpPr>
          <p:nvPr>
            <p:ph type="ftr" idx="11"/>
          </p:nvPr>
        </p:nvSpPr>
        <p:spPr bwMode="auto">
          <a:xfrm>
            <a:off x="3124200" y="4686300"/>
            <a:ext cx="28956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ctr" eaLnBrk="1" hangingPunct="1">
              <a:buClr>
                <a:srgbClr val="000000"/>
              </a:buClr>
              <a:buSzPts val="1400"/>
              <a:buFont typeface="Arial" panose="020B0604020202020204" pitchFamily="34" charset="0"/>
              <a:buNone/>
              <a:defRPr/>
            </a:lvl1pPr>
          </a:lstStyle>
          <a:p>
            <a:pPr>
              <a:defRPr/>
            </a:pPr>
            <a:endParaRPr lang="en-US" altLang="en-US"/>
          </a:p>
        </p:txBody>
      </p:sp>
      <p:sp>
        <p:nvSpPr>
          <p:cNvPr id="10" name="Google Shape;62;p8">
            <a:extLst>
              <a:ext uri="{FF2B5EF4-FFF2-40B4-BE49-F238E27FC236}">
                <a16:creationId xmlns:a16="http://schemas.microsoft.com/office/drawing/2014/main" id="{92A33BBE-C1D7-6A4F-8DA3-2D9E045BFD3E}"/>
              </a:ext>
            </a:extLst>
          </p:cNvPr>
          <p:cNvSpPr txBox="1">
            <a:spLocks noGrp="1" noChangeArrowheads="1"/>
          </p:cNvSpPr>
          <p:nvPr>
            <p:ph type="sldNum" idx="12"/>
          </p:nvPr>
        </p:nvSpPr>
        <p:spPr bwMode="auto">
          <a:xfrm>
            <a:off x="65532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r" eaLnBrk="1" hangingPunct="1">
              <a:buClr>
                <a:srgbClr val="000000"/>
              </a:buClr>
              <a:buFont typeface="Arial" panose="020B0604020202020204" pitchFamily="34" charset="0"/>
              <a:buNone/>
              <a:defRPr/>
            </a:lvl1pPr>
          </a:lstStyle>
          <a:p>
            <a:pPr>
              <a:defRPr/>
            </a:pPr>
            <a:fld id="{6442F69E-57D7-9D48-9D57-09C12DBC3BB5}" type="slidenum">
              <a:rPr lang="en-GB" altLang="en-US"/>
              <a:pPr>
                <a:defRPr/>
              </a:pPr>
              <a:t>‹#›</a:t>
            </a:fld>
            <a:endParaRPr lang="en-US" altLang="en-US"/>
          </a:p>
        </p:txBody>
      </p:sp>
    </p:spTree>
    <p:extLst>
      <p:ext uri="{BB962C8B-B14F-4D97-AF65-F5344CB8AC3E}">
        <p14:creationId xmlns:p14="http://schemas.microsoft.com/office/powerpoint/2010/main" val="27550488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spTree>
      <p:nvGrpSpPr>
        <p:cNvPr id="1" name="Shape 57"/>
        <p:cNvGrpSpPr/>
        <p:nvPr/>
      </p:nvGrpSpPr>
      <p:grpSpPr>
        <a:xfrm>
          <a:off x="0" y="0"/>
          <a:ext cx="0" cy="0"/>
          <a:chOff x="0" y="0"/>
          <a:chExt cx="0" cy="0"/>
        </a:xfrm>
      </p:grpSpPr>
      <p:grpSp>
        <p:nvGrpSpPr>
          <p:cNvPr id="4" name="Group 8">
            <a:extLst>
              <a:ext uri="{FF2B5EF4-FFF2-40B4-BE49-F238E27FC236}">
                <a16:creationId xmlns:a16="http://schemas.microsoft.com/office/drawing/2014/main" id="{64D8C915-B045-2B43-9BDB-83A51B205FEB}"/>
              </a:ext>
            </a:extLst>
          </p:cNvPr>
          <p:cNvGrpSpPr>
            <a:grpSpLocks/>
          </p:cNvGrpSpPr>
          <p:nvPr userDrawn="1"/>
        </p:nvGrpSpPr>
        <p:grpSpPr bwMode="auto">
          <a:xfrm>
            <a:off x="685800" y="409574"/>
            <a:ext cx="7772400" cy="250709"/>
            <a:chOff x="914399" y="557291"/>
            <a:chExt cx="10363201" cy="334356"/>
          </a:xfrm>
        </p:grpSpPr>
        <p:cxnSp>
          <p:nvCxnSpPr>
            <p:cNvPr id="5" name="Google Shape;15;p1">
              <a:extLst>
                <a:ext uri="{FF2B5EF4-FFF2-40B4-BE49-F238E27FC236}">
                  <a16:creationId xmlns:a16="http://schemas.microsoft.com/office/drawing/2014/main" id="{089515B8-A4B9-1142-87E2-C4854FEBE0D5}"/>
                </a:ext>
              </a:extLst>
            </p:cNvPr>
            <p:cNvCxnSpPr>
              <a:cxnSpLocks/>
            </p:cNvCxnSpPr>
            <p:nvPr/>
          </p:nvCxnSpPr>
          <p:spPr bwMode="auto">
            <a:xfrm>
              <a:off x="914400" y="557291"/>
              <a:ext cx="10363200" cy="0"/>
            </a:xfrm>
            <a:prstGeom prst="straightConnector1">
              <a:avLst/>
            </a:prstGeom>
            <a:noFill/>
            <a:ln w="28575">
              <a:solidFill>
                <a:srgbClr val="00788C"/>
              </a:solidFill>
              <a:round/>
              <a:headEnd/>
              <a:tailEnd/>
            </a:ln>
            <a:extLst>
              <a:ext uri="{909E8E84-426E-40DD-AFC4-6F175D3DCCD1}">
                <a14:hiddenFill xmlns:a14="http://schemas.microsoft.com/office/drawing/2010/main">
                  <a:noFill/>
                </a14:hiddenFill>
              </a:ext>
            </a:extLst>
          </p:spPr>
        </p:cxnSp>
        <p:sp>
          <p:nvSpPr>
            <p:cNvPr id="6" name="Rectangle 5">
              <a:extLst>
                <a:ext uri="{FF2B5EF4-FFF2-40B4-BE49-F238E27FC236}">
                  <a16:creationId xmlns:a16="http://schemas.microsoft.com/office/drawing/2014/main" id="{B4A2F74B-065A-044C-8FD1-FB69E81C96B8}"/>
                </a:ext>
              </a:extLst>
            </p:cNvPr>
            <p:cNvSpPr/>
            <p:nvPr/>
          </p:nvSpPr>
          <p:spPr>
            <a:xfrm>
              <a:off x="914399" y="573170"/>
              <a:ext cx="10363201" cy="287404"/>
            </a:xfrm>
            <a:prstGeom prst="rect">
              <a:avLst/>
            </a:prstGeom>
            <a:solidFill>
              <a:srgbClr val="CD64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sz="1350" kern="0">
                <a:sym typeface="Arial"/>
              </a:endParaRPr>
            </a:p>
          </p:txBody>
        </p:sp>
        <p:sp>
          <p:nvSpPr>
            <p:cNvPr id="7" name="TextBox 13">
              <a:extLst>
                <a:ext uri="{FF2B5EF4-FFF2-40B4-BE49-F238E27FC236}">
                  <a16:creationId xmlns:a16="http://schemas.microsoft.com/office/drawing/2014/main" id="{409EEC31-647E-5041-B12F-4A65B5762912}"/>
                </a:ext>
              </a:extLst>
            </p:cNvPr>
            <p:cNvSpPr txBox="1">
              <a:spLocks noChangeArrowheads="1"/>
            </p:cNvSpPr>
            <p:nvPr/>
          </p:nvSpPr>
          <p:spPr bwMode="auto">
            <a:xfrm>
              <a:off x="914399" y="568407"/>
              <a:ext cx="292100" cy="32324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r>
                <a:rPr lang="en-GB" altLang="en-US" sz="975" b="1" kern="1200">
                  <a:solidFill>
                    <a:schemeClr val="bg1"/>
                  </a:solidFill>
                  <a:latin typeface="+mn-lt"/>
                  <a:ea typeface="Adobe Song Std L" panose="02020300000000000000" pitchFamily="18" charset="-128"/>
                  <a:cs typeface="Times New Roman" panose="02020603050405020304" pitchFamily="18" charset="0"/>
                  <a:sym typeface="Arial" panose="020B0604020202020204" pitchFamily="34" charset="0"/>
                </a:rPr>
                <a:t>6</a:t>
              </a:r>
            </a:p>
          </p:txBody>
        </p:sp>
      </p:grpSp>
      <p:sp>
        <p:nvSpPr>
          <p:cNvPr id="58" name="Google Shape;58;p8"/>
          <p:cNvSpPr txBox="1">
            <a:spLocks noGrp="1"/>
          </p:cNvSpPr>
          <p:nvPr>
            <p:ph type="title"/>
          </p:nvPr>
        </p:nvSpPr>
        <p:spPr>
          <a:xfrm>
            <a:off x="685799" y="874525"/>
            <a:ext cx="7772400" cy="624944"/>
          </a:xfrm>
          <a:prstGeom prst="rect">
            <a:avLst/>
          </a:prstGeom>
          <a:noFill/>
          <a:ln>
            <a:noFill/>
          </a:ln>
        </p:spPr>
        <p:txBody>
          <a:bodyPr spcFirstLastPara="1" anchor="t"/>
          <a:lstStyle>
            <a:lvl1pPr marR="0" lvl="0" algn="l" rtl="0">
              <a:spcBef>
                <a:spcPts val="0"/>
              </a:spcBef>
              <a:spcAft>
                <a:spcPts val="0"/>
              </a:spcAft>
              <a:buSzPts val="1400"/>
              <a:buNone/>
              <a:defRPr sz="2400" b="1" i="0" u="none" strike="noStrike" cap="none">
                <a:solidFill>
                  <a:schemeClr val="tx1"/>
                </a:solidFill>
                <a:latin typeface="Arial"/>
                <a:ea typeface="Arial"/>
                <a:cs typeface="Arial"/>
                <a:sym typeface="Arial"/>
              </a:defRPr>
            </a:lvl1pPr>
            <a:lvl2pPr marR="0" lvl="1" algn="l" rtl="0">
              <a:spcBef>
                <a:spcPts val="0"/>
              </a:spcBef>
              <a:spcAft>
                <a:spcPts val="0"/>
              </a:spcAft>
              <a:buSzPts val="1400"/>
              <a:buNone/>
              <a:defRPr sz="2700" b="1" i="0" u="none" strike="noStrike" cap="none">
                <a:solidFill>
                  <a:srgbClr val="000066"/>
                </a:solidFill>
                <a:latin typeface="Arial"/>
                <a:ea typeface="Arial"/>
                <a:cs typeface="Arial"/>
                <a:sym typeface="Arial"/>
              </a:defRPr>
            </a:lvl2pPr>
            <a:lvl3pPr marR="0" lvl="2" algn="l" rtl="0">
              <a:spcBef>
                <a:spcPts val="0"/>
              </a:spcBef>
              <a:spcAft>
                <a:spcPts val="0"/>
              </a:spcAft>
              <a:buSzPts val="1400"/>
              <a:buNone/>
              <a:defRPr sz="2700" b="1" i="0" u="none" strike="noStrike" cap="none">
                <a:solidFill>
                  <a:srgbClr val="000066"/>
                </a:solidFill>
                <a:latin typeface="Arial"/>
                <a:ea typeface="Arial"/>
                <a:cs typeface="Arial"/>
                <a:sym typeface="Arial"/>
              </a:defRPr>
            </a:lvl3pPr>
            <a:lvl4pPr marR="0" lvl="3" algn="l" rtl="0">
              <a:spcBef>
                <a:spcPts val="0"/>
              </a:spcBef>
              <a:spcAft>
                <a:spcPts val="0"/>
              </a:spcAft>
              <a:buSzPts val="1400"/>
              <a:buNone/>
              <a:defRPr sz="2700" b="1" i="0" u="none" strike="noStrike" cap="none">
                <a:solidFill>
                  <a:srgbClr val="000066"/>
                </a:solidFill>
                <a:latin typeface="Arial"/>
                <a:ea typeface="Arial"/>
                <a:cs typeface="Arial"/>
                <a:sym typeface="Arial"/>
              </a:defRPr>
            </a:lvl4pPr>
            <a:lvl5pPr marR="0" lvl="4" algn="l" rtl="0">
              <a:spcBef>
                <a:spcPts val="0"/>
              </a:spcBef>
              <a:spcAft>
                <a:spcPts val="0"/>
              </a:spcAft>
              <a:buSzPts val="1400"/>
              <a:buNone/>
              <a:defRPr sz="2700" b="1" i="0" u="none" strike="noStrike" cap="none">
                <a:solidFill>
                  <a:srgbClr val="000066"/>
                </a:solidFill>
                <a:latin typeface="Arial"/>
                <a:ea typeface="Arial"/>
                <a:cs typeface="Arial"/>
                <a:sym typeface="Arial"/>
              </a:defRPr>
            </a:lvl5pPr>
            <a:lvl6pPr marR="0" lvl="5" algn="l" rtl="0">
              <a:spcBef>
                <a:spcPts val="0"/>
              </a:spcBef>
              <a:spcAft>
                <a:spcPts val="0"/>
              </a:spcAft>
              <a:buSzPts val="1400"/>
              <a:buNone/>
              <a:defRPr sz="2700" b="1" i="0" u="none" strike="noStrike" cap="none">
                <a:solidFill>
                  <a:srgbClr val="000066"/>
                </a:solidFill>
                <a:latin typeface="Arial"/>
                <a:ea typeface="Arial"/>
                <a:cs typeface="Arial"/>
                <a:sym typeface="Arial"/>
              </a:defRPr>
            </a:lvl6pPr>
            <a:lvl7pPr marR="0" lvl="6" algn="l" rtl="0">
              <a:spcBef>
                <a:spcPts val="0"/>
              </a:spcBef>
              <a:spcAft>
                <a:spcPts val="0"/>
              </a:spcAft>
              <a:buSzPts val="1400"/>
              <a:buNone/>
              <a:defRPr sz="2700" b="1" i="0" u="none" strike="noStrike" cap="none">
                <a:solidFill>
                  <a:srgbClr val="000066"/>
                </a:solidFill>
                <a:latin typeface="Arial"/>
                <a:ea typeface="Arial"/>
                <a:cs typeface="Arial"/>
                <a:sym typeface="Arial"/>
              </a:defRPr>
            </a:lvl7pPr>
            <a:lvl8pPr marR="0" lvl="7" algn="l" rtl="0">
              <a:spcBef>
                <a:spcPts val="0"/>
              </a:spcBef>
              <a:spcAft>
                <a:spcPts val="0"/>
              </a:spcAft>
              <a:buSzPts val="1400"/>
              <a:buNone/>
              <a:defRPr sz="2700" b="1" i="0" u="none" strike="noStrike" cap="none">
                <a:solidFill>
                  <a:srgbClr val="000066"/>
                </a:solidFill>
                <a:latin typeface="Arial"/>
                <a:ea typeface="Arial"/>
                <a:cs typeface="Arial"/>
                <a:sym typeface="Arial"/>
              </a:defRPr>
            </a:lvl8pPr>
            <a:lvl9pPr marR="0" lvl="8" algn="l" rtl="0">
              <a:spcBef>
                <a:spcPts val="0"/>
              </a:spcBef>
              <a:spcAft>
                <a:spcPts val="0"/>
              </a:spcAft>
              <a:buSzPts val="1400"/>
              <a:buNone/>
              <a:defRPr sz="2700" b="1" i="0" u="none" strike="noStrike" cap="none">
                <a:solidFill>
                  <a:srgbClr val="000066"/>
                </a:solidFill>
                <a:latin typeface="Arial"/>
                <a:ea typeface="Arial"/>
                <a:cs typeface="Arial"/>
                <a:sym typeface="Arial"/>
              </a:defRPr>
            </a:lvl9pPr>
          </a:lstStyle>
          <a:p>
            <a:endParaRPr/>
          </a:p>
        </p:txBody>
      </p:sp>
      <p:sp>
        <p:nvSpPr>
          <p:cNvPr id="59" name="Google Shape;59;p8"/>
          <p:cNvSpPr txBox="1">
            <a:spLocks noGrp="1"/>
          </p:cNvSpPr>
          <p:nvPr>
            <p:ph type="body" idx="1"/>
          </p:nvPr>
        </p:nvSpPr>
        <p:spPr>
          <a:xfrm>
            <a:off x="685799" y="1620082"/>
            <a:ext cx="7772400" cy="814334"/>
          </a:xfrm>
          <a:prstGeom prst="rect">
            <a:avLst/>
          </a:prstGeom>
          <a:noFill/>
          <a:ln>
            <a:noFill/>
          </a:ln>
        </p:spPr>
        <p:txBody>
          <a:bodyPr spcFirstLastPara="1"/>
          <a:lstStyle>
            <a:lvl1pPr marL="342900" marR="0" lvl="0" indent="-171450" algn="l" rtl="0">
              <a:spcBef>
                <a:spcPts val="300"/>
              </a:spcBef>
              <a:spcAft>
                <a:spcPts val="0"/>
              </a:spcAft>
              <a:buClr>
                <a:srgbClr val="000066"/>
              </a:buClr>
              <a:buSzPts val="2000"/>
              <a:buFont typeface="Arial"/>
              <a:buNone/>
              <a:defRPr sz="1950" b="0" i="0" u="none" strike="noStrike" cap="none">
                <a:solidFill>
                  <a:schemeClr val="tx1"/>
                </a:solidFill>
                <a:latin typeface="Arial"/>
                <a:ea typeface="Arial"/>
                <a:cs typeface="Arial"/>
                <a:sym typeface="Arial"/>
              </a:defRPr>
            </a:lvl1pPr>
            <a:lvl2pPr marL="685800" marR="0" lvl="1" indent="-171450" algn="l" rtl="0">
              <a:spcBef>
                <a:spcPts val="270"/>
              </a:spcBef>
              <a:spcAft>
                <a:spcPts val="0"/>
              </a:spcAft>
              <a:buClr>
                <a:srgbClr val="666666"/>
              </a:buClr>
              <a:buSzPts val="1801"/>
              <a:buFont typeface="Arial"/>
              <a:buNone/>
              <a:defRPr sz="1351" b="0" i="0" u="none" strike="noStrike" cap="none">
                <a:solidFill>
                  <a:srgbClr val="666666"/>
                </a:solidFill>
                <a:latin typeface="Arial"/>
                <a:ea typeface="Arial"/>
                <a:cs typeface="Arial"/>
                <a:sym typeface="Arial"/>
              </a:defRPr>
            </a:lvl2pPr>
            <a:lvl3pPr marL="1028700" marR="0" lvl="2" indent="-171450" algn="l" rtl="0">
              <a:spcBef>
                <a:spcPts val="240"/>
              </a:spcBef>
              <a:spcAft>
                <a:spcPts val="0"/>
              </a:spcAft>
              <a:buClr>
                <a:srgbClr val="000066"/>
              </a:buClr>
              <a:buSzPts val="1600"/>
              <a:buFont typeface="Arial"/>
              <a:buNone/>
              <a:defRPr sz="1200" b="0" i="0" u="none" strike="noStrike" cap="none">
                <a:solidFill>
                  <a:srgbClr val="666666"/>
                </a:solidFill>
                <a:latin typeface="Arial"/>
                <a:ea typeface="Arial"/>
                <a:cs typeface="Arial"/>
                <a:sym typeface="Arial"/>
              </a:defRPr>
            </a:lvl3pPr>
            <a:lvl4pPr marL="1371600" marR="0" lvl="3"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4pPr>
            <a:lvl5pPr marL="1714500" marR="0" lvl="4"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5pPr>
            <a:lvl6pPr marL="2057400" marR="0" lvl="5"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6pPr>
            <a:lvl7pPr marL="2400300" marR="0" lvl="6"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7pPr>
            <a:lvl8pPr marL="2743200" marR="0" lvl="7"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8pPr>
            <a:lvl9pPr marL="3086100" marR="0" lvl="8"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9pPr>
          </a:lstStyle>
          <a:p>
            <a:pPr lvl="0"/>
            <a:endParaRPr/>
          </a:p>
        </p:txBody>
      </p:sp>
      <p:sp>
        <p:nvSpPr>
          <p:cNvPr id="8" name="Google Shape;60;p8">
            <a:extLst>
              <a:ext uri="{FF2B5EF4-FFF2-40B4-BE49-F238E27FC236}">
                <a16:creationId xmlns:a16="http://schemas.microsoft.com/office/drawing/2014/main" id="{45385166-DF19-A743-B306-6B80EB0EB85B}"/>
              </a:ext>
            </a:extLst>
          </p:cNvPr>
          <p:cNvSpPr txBox="1">
            <a:spLocks noGrp="1" noChangeArrowheads="1"/>
          </p:cNvSpPr>
          <p:nvPr>
            <p:ph type="dt" idx="10"/>
          </p:nvPr>
        </p:nvSpPr>
        <p:spPr bwMode="auto">
          <a:xfrm>
            <a:off x="6858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anose="020B0604020202020204" pitchFamily="34" charset="0"/>
              <a:buNone/>
              <a:defRPr/>
            </a:lvl1pPr>
          </a:lstStyle>
          <a:p>
            <a:pPr>
              <a:defRPr/>
            </a:pPr>
            <a:endParaRPr lang="en-US" altLang="en-US"/>
          </a:p>
        </p:txBody>
      </p:sp>
      <p:sp>
        <p:nvSpPr>
          <p:cNvPr id="9" name="Google Shape;61;p8">
            <a:extLst>
              <a:ext uri="{FF2B5EF4-FFF2-40B4-BE49-F238E27FC236}">
                <a16:creationId xmlns:a16="http://schemas.microsoft.com/office/drawing/2014/main" id="{AA2A58CD-5628-D543-852F-37572B04B876}"/>
              </a:ext>
            </a:extLst>
          </p:cNvPr>
          <p:cNvSpPr txBox="1">
            <a:spLocks noGrp="1" noChangeArrowheads="1"/>
          </p:cNvSpPr>
          <p:nvPr>
            <p:ph type="ftr" idx="11"/>
          </p:nvPr>
        </p:nvSpPr>
        <p:spPr bwMode="auto">
          <a:xfrm>
            <a:off x="3124200" y="4686300"/>
            <a:ext cx="28956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ctr" eaLnBrk="1" hangingPunct="1">
              <a:buClr>
                <a:srgbClr val="000000"/>
              </a:buClr>
              <a:buSzPts val="1400"/>
              <a:buFont typeface="Arial" panose="020B0604020202020204" pitchFamily="34" charset="0"/>
              <a:buNone/>
              <a:defRPr/>
            </a:lvl1pPr>
          </a:lstStyle>
          <a:p>
            <a:pPr>
              <a:defRPr/>
            </a:pPr>
            <a:endParaRPr lang="en-US" altLang="en-US"/>
          </a:p>
        </p:txBody>
      </p:sp>
      <p:sp>
        <p:nvSpPr>
          <p:cNvPr id="10" name="Google Shape;62;p8">
            <a:extLst>
              <a:ext uri="{FF2B5EF4-FFF2-40B4-BE49-F238E27FC236}">
                <a16:creationId xmlns:a16="http://schemas.microsoft.com/office/drawing/2014/main" id="{92A33BBE-C1D7-6A4F-8DA3-2D9E045BFD3E}"/>
              </a:ext>
            </a:extLst>
          </p:cNvPr>
          <p:cNvSpPr txBox="1">
            <a:spLocks noGrp="1" noChangeArrowheads="1"/>
          </p:cNvSpPr>
          <p:nvPr>
            <p:ph type="sldNum" idx="12"/>
          </p:nvPr>
        </p:nvSpPr>
        <p:spPr bwMode="auto">
          <a:xfrm>
            <a:off x="65532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r" eaLnBrk="1" hangingPunct="1">
              <a:buClr>
                <a:srgbClr val="000000"/>
              </a:buClr>
              <a:buFont typeface="Arial" panose="020B0604020202020204" pitchFamily="34" charset="0"/>
              <a:buNone/>
              <a:defRPr/>
            </a:lvl1pPr>
          </a:lstStyle>
          <a:p>
            <a:pPr>
              <a:defRPr/>
            </a:pPr>
            <a:fld id="{6442F69E-57D7-9D48-9D57-09C12DBC3BB5}" type="slidenum">
              <a:rPr lang="en-GB" altLang="en-US"/>
              <a:pPr>
                <a:defRPr/>
              </a:pPr>
              <a:t>‹#›</a:t>
            </a:fld>
            <a:endParaRPr lang="en-US" altLang="en-US"/>
          </a:p>
        </p:txBody>
      </p:sp>
    </p:spTree>
    <p:extLst>
      <p:ext uri="{BB962C8B-B14F-4D97-AF65-F5344CB8AC3E}">
        <p14:creationId xmlns:p14="http://schemas.microsoft.com/office/powerpoint/2010/main" val="16174128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spTree>
      <p:nvGrpSpPr>
        <p:cNvPr id="1" name="Shape 57"/>
        <p:cNvGrpSpPr/>
        <p:nvPr/>
      </p:nvGrpSpPr>
      <p:grpSpPr>
        <a:xfrm>
          <a:off x="0" y="0"/>
          <a:ext cx="0" cy="0"/>
          <a:chOff x="0" y="0"/>
          <a:chExt cx="0" cy="0"/>
        </a:xfrm>
      </p:grpSpPr>
      <p:grpSp>
        <p:nvGrpSpPr>
          <p:cNvPr id="4" name="Group 8">
            <a:extLst>
              <a:ext uri="{FF2B5EF4-FFF2-40B4-BE49-F238E27FC236}">
                <a16:creationId xmlns:a16="http://schemas.microsoft.com/office/drawing/2014/main" id="{8ECEAEB4-17B8-9F4F-842F-2511379C046B}"/>
              </a:ext>
            </a:extLst>
          </p:cNvPr>
          <p:cNvGrpSpPr>
            <a:grpSpLocks/>
          </p:cNvGrpSpPr>
          <p:nvPr userDrawn="1"/>
        </p:nvGrpSpPr>
        <p:grpSpPr bwMode="auto">
          <a:xfrm>
            <a:off x="685800" y="406260"/>
            <a:ext cx="7772400" cy="242374"/>
            <a:chOff x="914399" y="552871"/>
            <a:chExt cx="10363201" cy="323240"/>
          </a:xfrm>
        </p:grpSpPr>
        <p:cxnSp>
          <p:nvCxnSpPr>
            <p:cNvPr id="5" name="Google Shape;15;p1">
              <a:extLst>
                <a:ext uri="{FF2B5EF4-FFF2-40B4-BE49-F238E27FC236}">
                  <a16:creationId xmlns:a16="http://schemas.microsoft.com/office/drawing/2014/main" id="{F32B152B-1F26-7D44-8F21-6A5DB86D9F2C}"/>
                </a:ext>
              </a:extLst>
            </p:cNvPr>
            <p:cNvCxnSpPr>
              <a:cxnSpLocks/>
            </p:cNvCxnSpPr>
            <p:nvPr/>
          </p:nvCxnSpPr>
          <p:spPr bwMode="auto">
            <a:xfrm>
              <a:off x="914400" y="557291"/>
              <a:ext cx="10363200" cy="0"/>
            </a:xfrm>
            <a:prstGeom prst="straightConnector1">
              <a:avLst/>
            </a:prstGeom>
            <a:noFill/>
            <a:ln w="28575">
              <a:solidFill>
                <a:srgbClr val="00788C"/>
              </a:solidFill>
              <a:round/>
              <a:headEnd/>
              <a:tailEnd/>
            </a:ln>
            <a:extLst>
              <a:ext uri="{909E8E84-426E-40DD-AFC4-6F175D3DCCD1}">
                <a14:hiddenFill xmlns:a14="http://schemas.microsoft.com/office/drawing/2010/main">
                  <a:noFill/>
                </a14:hiddenFill>
              </a:ext>
            </a:extLst>
          </p:spPr>
        </p:cxnSp>
        <p:sp>
          <p:nvSpPr>
            <p:cNvPr id="6" name="Rectangle 5">
              <a:extLst>
                <a:ext uri="{FF2B5EF4-FFF2-40B4-BE49-F238E27FC236}">
                  <a16:creationId xmlns:a16="http://schemas.microsoft.com/office/drawing/2014/main" id="{8577F515-30A7-1049-9BE4-579AAE35A268}"/>
                </a:ext>
              </a:extLst>
            </p:cNvPr>
            <p:cNvSpPr/>
            <p:nvPr/>
          </p:nvSpPr>
          <p:spPr>
            <a:xfrm>
              <a:off x="914399" y="573170"/>
              <a:ext cx="10363201" cy="287404"/>
            </a:xfrm>
            <a:prstGeom prst="rect">
              <a:avLst/>
            </a:prstGeom>
            <a:solidFill>
              <a:srgbClr val="CD64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sz="1350" kern="0">
                <a:sym typeface="Arial"/>
              </a:endParaRPr>
            </a:p>
          </p:txBody>
        </p:sp>
        <p:sp>
          <p:nvSpPr>
            <p:cNvPr id="7" name="TextBox 13">
              <a:extLst>
                <a:ext uri="{FF2B5EF4-FFF2-40B4-BE49-F238E27FC236}">
                  <a16:creationId xmlns:a16="http://schemas.microsoft.com/office/drawing/2014/main" id="{DBD74A1D-7CED-8343-BB7F-41C6DEFE9680}"/>
                </a:ext>
              </a:extLst>
            </p:cNvPr>
            <p:cNvSpPr txBox="1">
              <a:spLocks noChangeArrowheads="1"/>
            </p:cNvSpPr>
            <p:nvPr/>
          </p:nvSpPr>
          <p:spPr bwMode="auto">
            <a:xfrm>
              <a:off x="914399" y="552871"/>
              <a:ext cx="292100" cy="32324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r>
                <a:rPr lang="en-GB" altLang="en-US" sz="975" b="1" kern="1200">
                  <a:solidFill>
                    <a:schemeClr val="bg1"/>
                  </a:solidFill>
                  <a:latin typeface="+mn-lt"/>
                  <a:ea typeface="Adobe Song Std L" panose="02020300000000000000" pitchFamily="18" charset="-128"/>
                  <a:cs typeface="Times New Roman" panose="02020603050405020304" pitchFamily="18" charset="0"/>
                  <a:sym typeface="Arial" panose="020B0604020202020204" pitchFamily="34" charset="0"/>
                </a:rPr>
                <a:t>7</a:t>
              </a:r>
            </a:p>
          </p:txBody>
        </p:sp>
      </p:grpSp>
      <p:sp>
        <p:nvSpPr>
          <p:cNvPr id="58" name="Google Shape;58;p8"/>
          <p:cNvSpPr txBox="1">
            <a:spLocks noGrp="1"/>
          </p:cNvSpPr>
          <p:nvPr>
            <p:ph type="title"/>
          </p:nvPr>
        </p:nvSpPr>
        <p:spPr>
          <a:xfrm>
            <a:off x="685799" y="874525"/>
            <a:ext cx="7772400" cy="624944"/>
          </a:xfrm>
          <a:prstGeom prst="rect">
            <a:avLst/>
          </a:prstGeom>
          <a:noFill/>
          <a:ln>
            <a:noFill/>
          </a:ln>
        </p:spPr>
        <p:txBody>
          <a:bodyPr spcFirstLastPara="1" anchor="t"/>
          <a:lstStyle>
            <a:lvl1pPr marR="0" lvl="0" algn="l" rtl="0">
              <a:spcBef>
                <a:spcPts val="0"/>
              </a:spcBef>
              <a:spcAft>
                <a:spcPts val="0"/>
              </a:spcAft>
              <a:buSzPts val="1400"/>
              <a:buNone/>
              <a:defRPr sz="2400" b="1" kern="1200" dirty="0">
                <a:solidFill>
                  <a:schemeClr val="tx1"/>
                </a:solidFill>
                <a:latin typeface="+mn-lt"/>
                <a:ea typeface="Adobe Song Std L" panose="02020300000000000000" pitchFamily="18" charset="-128"/>
                <a:cs typeface="Times New Roman" panose="02020603050405020304" pitchFamily="18" charset="0"/>
                <a:sym typeface="Arial" panose="020B0604020202020204" pitchFamily="34" charset="0"/>
              </a:defRPr>
            </a:lvl1pPr>
            <a:lvl2pPr marR="0" lvl="1" algn="l" rtl="0">
              <a:spcBef>
                <a:spcPts val="0"/>
              </a:spcBef>
              <a:spcAft>
                <a:spcPts val="0"/>
              </a:spcAft>
              <a:buSzPts val="1400"/>
              <a:buNone/>
              <a:defRPr sz="2700" b="1" i="0" u="none" strike="noStrike" cap="none">
                <a:solidFill>
                  <a:srgbClr val="000066"/>
                </a:solidFill>
                <a:latin typeface="Arial"/>
                <a:ea typeface="Arial"/>
                <a:cs typeface="Arial"/>
                <a:sym typeface="Arial"/>
              </a:defRPr>
            </a:lvl2pPr>
            <a:lvl3pPr marR="0" lvl="2" algn="l" rtl="0">
              <a:spcBef>
                <a:spcPts val="0"/>
              </a:spcBef>
              <a:spcAft>
                <a:spcPts val="0"/>
              </a:spcAft>
              <a:buSzPts val="1400"/>
              <a:buNone/>
              <a:defRPr sz="2700" b="1" i="0" u="none" strike="noStrike" cap="none">
                <a:solidFill>
                  <a:srgbClr val="000066"/>
                </a:solidFill>
                <a:latin typeface="Arial"/>
                <a:ea typeface="Arial"/>
                <a:cs typeface="Arial"/>
                <a:sym typeface="Arial"/>
              </a:defRPr>
            </a:lvl3pPr>
            <a:lvl4pPr marR="0" lvl="3" algn="l" rtl="0">
              <a:spcBef>
                <a:spcPts val="0"/>
              </a:spcBef>
              <a:spcAft>
                <a:spcPts val="0"/>
              </a:spcAft>
              <a:buSzPts val="1400"/>
              <a:buNone/>
              <a:defRPr sz="2700" b="1" i="0" u="none" strike="noStrike" cap="none">
                <a:solidFill>
                  <a:srgbClr val="000066"/>
                </a:solidFill>
                <a:latin typeface="Arial"/>
                <a:ea typeface="Arial"/>
                <a:cs typeface="Arial"/>
                <a:sym typeface="Arial"/>
              </a:defRPr>
            </a:lvl4pPr>
            <a:lvl5pPr marR="0" lvl="4" algn="l" rtl="0">
              <a:spcBef>
                <a:spcPts val="0"/>
              </a:spcBef>
              <a:spcAft>
                <a:spcPts val="0"/>
              </a:spcAft>
              <a:buSzPts val="1400"/>
              <a:buNone/>
              <a:defRPr sz="2700" b="1" i="0" u="none" strike="noStrike" cap="none">
                <a:solidFill>
                  <a:srgbClr val="000066"/>
                </a:solidFill>
                <a:latin typeface="Arial"/>
                <a:ea typeface="Arial"/>
                <a:cs typeface="Arial"/>
                <a:sym typeface="Arial"/>
              </a:defRPr>
            </a:lvl5pPr>
            <a:lvl6pPr marR="0" lvl="5" algn="l" rtl="0">
              <a:spcBef>
                <a:spcPts val="0"/>
              </a:spcBef>
              <a:spcAft>
                <a:spcPts val="0"/>
              </a:spcAft>
              <a:buSzPts val="1400"/>
              <a:buNone/>
              <a:defRPr sz="2700" b="1" i="0" u="none" strike="noStrike" cap="none">
                <a:solidFill>
                  <a:srgbClr val="000066"/>
                </a:solidFill>
                <a:latin typeface="Arial"/>
                <a:ea typeface="Arial"/>
                <a:cs typeface="Arial"/>
                <a:sym typeface="Arial"/>
              </a:defRPr>
            </a:lvl6pPr>
            <a:lvl7pPr marR="0" lvl="6" algn="l" rtl="0">
              <a:spcBef>
                <a:spcPts val="0"/>
              </a:spcBef>
              <a:spcAft>
                <a:spcPts val="0"/>
              </a:spcAft>
              <a:buSzPts val="1400"/>
              <a:buNone/>
              <a:defRPr sz="2700" b="1" i="0" u="none" strike="noStrike" cap="none">
                <a:solidFill>
                  <a:srgbClr val="000066"/>
                </a:solidFill>
                <a:latin typeface="Arial"/>
                <a:ea typeface="Arial"/>
                <a:cs typeface="Arial"/>
                <a:sym typeface="Arial"/>
              </a:defRPr>
            </a:lvl7pPr>
            <a:lvl8pPr marR="0" lvl="7" algn="l" rtl="0">
              <a:spcBef>
                <a:spcPts val="0"/>
              </a:spcBef>
              <a:spcAft>
                <a:spcPts val="0"/>
              </a:spcAft>
              <a:buSzPts val="1400"/>
              <a:buNone/>
              <a:defRPr sz="2700" b="1" i="0" u="none" strike="noStrike" cap="none">
                <a:solidFill>
                  <a:srgbClr val="000066"/>
                </a:solidFill>
                <a:latin typeface="Arial"/>
                <a:ea typeface="Arial"/>
                <a:cs typeface="Arial"/>
                <a:sym typeface="Arial"/>
              </a:defRPr>
            </a:lvl8pPr>
            <a:lvl9pPr marR="0" lvl="8" algn="l" rtl="0">
              <a:spcBef>
                <a:spcPts val="0"/>
              </a:spcBef>
              <a:spcAft>
                <a:spcPts val="0"/>
              </a:spcAft>
              <a:buSzPts val="1400"/>
              <a:buNone/>
              <a:defRPr sz="2700" b="1" i="0" u="none" strike="noStrike" cap="none">
                <a:solidFill>
                  <a:srgbClr val="000066"/>
                </a:solidFill>
                <a:latin typeface="Arial"/>
                <a:ea typeface="Arial"/>
                <a:cs typeface="Arial"/>
                <a:sym typeface="Arial"/>
              </a:defRPr>
            </a:lvl9pPr>
          </a:lstStyle>
          <a:p>
            <a:endParaRPr/>
          </a:p>
        </p:txBody>
      </p:sp>
      <p:sp>
        <p:nvSpPr>
          <p:cNvPr id="59" name="Google Shape;59;p8"/>
          <p:cNvSpPr txBox="1">
            <a:spLocks noGrp="1"/>
          </p:cNvSpPr>
          <p:nvPr>
            <p:ph type="body" idx="1"/>
          </p:nvPr>
        </p:nvSpPr>
        <p:spPr>
          <a:xfrm>
            <a:off x="685799" y="1620082"/>
            <a:ext cx="7772400" cy="814334"/>
          </a:xfrm>
          <a:prstGeom prst="rect">
            <a:avLst/>
          </a:prstGeom>
          <a:noFill/>
          <a:ln>
            <a:noFill/>
          </a:ln>
        </p:spPr>
        <p:txBody>
          <a:bodyPr spcFirstLastPara="1"/>
          <a:lstStyle>
            <a:lvl1pPr marL="342900" marR="0" lvl="0" indent="-171450" algn="l" rtl="0">
              <a:spcBef>
                <a:spcPts val="300"/>
              </a:spcBef>
              <a:spcAft>
                <a:spcPts val="0"/>
              </a:spcAft>
              <a:buClr>
                <a:srgbClr val="000066"/>
              </a:buClr>
              <a:buSzPts val="2000"/>
              <a:buFont typeface="Arial"/>
              <a:buNone/>
              <a:defRPr sz="1950" b="0" i="0" u="none" strike="noStrike" cap="none">
                <a:solidFill>
                  <a:schemeClr val="tx1"/>
                </a:solidFill>
                <a:latin typeface="Arial"/>
                <a:ea typeface="Arial"/>
                <a:cs typeface="Arial"/>
                <a:sym typeface="Arial"/>
              </a:defRPr>
            </a:lvl1pPr>
            <a:lvl2pPr marL="685800" marR="0" lvl="1" indent="-171450" algn="l" rtl="0">
              <a:spcBef>
                <a:spcPts val="270"/>
              </a:spcBef>
              <a:spcAft>
                <a:spcPts val="0"/>
              </a:spcAft>
              <a:buClr>
                <a:srgbClr val="666666"/>
              </a:buClr>
              <a:buSzPts val="1801"/>
              <a:buFont typeface="Arial"/>
              <a:buNone/>
              <a:defRPr sz="1351" b="0" i="0" u="none" strike="noStrike" cap="none">
                <a:solidFill>
                  <a:srgbClr val="666666"/>
                </a:solidFill>
                <a:latin typeface="Arial"/>
                <a:ea typeface="Arial"/>
                <a:cs typeface="Arial"/>
                <a:sym typeface="Arial"/>
              </a:defRPr>
            </a:lvl2pPr>
            <a:lvl3pPr marL="1028700" marR="0" lvl="2" indent="-171450" algn="l" rtl="0">
              <a:spcBef>
                <a:spcPts val="240"/>
              </a:spcBef>
              <a:spcAft>
                <a:spcPts val="0"/>
              </a:spcAft>
              <a:buClr>
                <a:srgbClr val="000066"/>
              </a:buClr>
              <a:buSzPts val="1600"/>
              <a:buFont typeface="Arial"/>
              <a:buNone/>
              <a:defRPr sz="1200" b="0" i="0" u="none" strike="noStrike" cap="none">
                <a:solidFill>
                  <a:srgbClr val="666666"/>
                </a:solidFill>
                <a:latin typeface="Arial"/>
                <a:ea typeface="Arial"/>
                <a:cs typeface="Arial"/>
                <a:sym typeface="Arial"/>
              </a:defRPr>
            </a:lvl3pPr>
            <a:lvl4pPr marL="1371600" marR="0" lvl="3"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4pPr>
            <a:lvl5pPr marL="1714500" marR="0" lvl="4"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5pPr>
            <a:lvl6pPr marL="2057400" marR="0" lvl="5"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6pPr>
            <a:lvl7pPr marL="2400300" marR="0" lvl="6"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7pPr>
            <a:lvl8pPr marL="2743200" marR="0" lvl="7"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8pPr>
            <a:lvl9pPr marL="3086100" marR="0" lvl="8" indent="-171450" algn="l" rtl="0">
              <a:spcBef>
                <a:spcPts val="210"/>
              </a:spcBef>
              <a:spcAft>
                <a:spcPts val="0"/>
              </a:spcAft>
              <a:buClr>
                <a:srgbClr val="666666"/>
              </a:buClr>
              <a:buSzPts val="1401"/>
              <a:buFont typeface="Arial"/>
              <a:buNone/>
              <a:defRPr sz="1051" b="0" i="0" u="none" strike="noStrike" cap="none">
                <a:solidFill>
                  <a:srgbClr val="666666"/>
                </a:solidFill>
                <a:latin typeface="Arial"/>
                <a:ea typeface="Arial"/>
                <a:cs typeface="Arial"/>
                <a:sym typeface="Arial"/>
              </a:defRPr>
            </a:lvl9pPr>
          </a:lstStyle>
          <a:p>
            <a:pPr lvl="0"/>
            <a:endParaRPr/>
          </a:p>
        </p:txBody>
      </p:sp>
      <p:sp>
        <p:nvSpPr>
          <p:cNvPr id="8" name="Google Shape;60;p8">
            <a:extLst>
              <a:ext uri="{FF2B5EF4-FFF2-40B4-BE49-F238E27FC236}">
                <a16:creationId xmlns:a16="http://schemas.microsoft.com/office/drawing/2014/main" id="{0611D962-FC84-E94D-BDC0-8678D1B043AD}"/>
              </a:ext>
            </a:extLst>
          </p:cNvPr>
          <p:cNvSpPr txBox="1">
            <a:spLocks noGrp="1" noChangeArrowheads="1"/>
          </p:cNvSpPr>
          <p:nvPr>
            <p:ph type="dt" idx="10"/>
          </p:nvPr>
        </p:nvSpPr>
        <p:spPr bwMode="auto">
          <a:xfrm>
            <a:off x="6858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anose="020B0604020202020204" pitchFamily="34" charset="0"/>
              <a:buNone/>
              <a:defRPr/>
            </a:lvl1pPr>
          </a:lstStyle>
          <a:p>
            <a:pPr>
              <a:defRPr/>
            </a:pPr>
            <a:endParaRPr lang="en-US" altLang="en-US"/>
          </a:p>
        </p:txBody>
      </p:sp>
      <p:sp>
        <p:nvSpPr>
          <p:cNvPr id="9" name="Google Shape;61;p8">
            <a:extLst>
              <a:ext uri="{FF2B5EF4-FFF2-40B4-BE49-F238E27FC236}">
                <a16:creationId xmlns:a16="http://schemas.microsoft.com/office/drawing/2014/main" id="{0C775E2E-D556-A049-B682-D573F2F18A1D}"/>
              </a:ext>
            </a:extLst>
          </p:cNvPr>
          <p:cNvSpPr txBox="1">
            <a:spLocks noGrp="1" noChangeArrowheads="1"/>
          </p:cNvSpPr>
          <p:nvPr>
            <p:ph type="ftr" idx="11"/>
          </p:nvPr>
        </p:nvSpPr>
        <p:spPr bwMode="auto">
          <a:xfrm>
            <a:off x="3124200" y="4686300"/>
            <a:ext cx="28956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ctr" eaLnBrk="1" hangingPunct="1">
              <a:buClr>
                <a:srgbClr val="000000"/>
              </a:buClr>
              <a:buSzPts val="1400"/>
              <a:buFont typeface="Arial" panose="020B0604020202020204" pitchFamily="34" charset="0"/>
              <a:buNone/>
              <a:defRPr/>
            </a:lvl1pPr>
          </a:lstStyle>
          <a:p>
            <a:pPr>
              <a:defRPr/>
            </a:pPr>
            <a:endParaRPr lang="en-US" altLang="en-US"/>
          </a:p>
        </p:txBody>
      </p:sp>
      <p:sp>
        <p:nvSpPr>
          <p:cNvPr id="10" name="Google Shape;62;p8">
            <a:extLst>
              <a:ext uri="{FF2B5EF4-FFF2-40B4-BE49-F238E27FC236}">
                <a16:creationId xmlns:a16="http://schemas.microsoft.com/office/drawing/2014/main" id="{606240C8-05BD-C14A-9957-31569B7AAEAD}"/>
              </a:ext>
            </a:extLst>
          </p:cNvPr>
          <p:cNvSpPr txBox="1">
            <a:spLocks noGrp="1" noChangeArrowheads="1"/>
          </p:cNvSpPr>
          <p:nvPr>
            <p:ph type="sldNum" idx="12"/>
          </p:nvPr>
        </p:nvSpPr>
        <p:spPr bwMode="auto">
          <a:xfrm>
            <a:off x="65532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r" eaLnBrk="1" hangingPunct="1">
              <a:buClr>
                <a:srgbClr val="000000"/>
              </a:buClr>
              <a:buFont typeface="Arial" panose="020B0604020202020204" pitchFamily="34" charset="0"/>
              <a:buNone/>
              <a:defRPr/>
            </a:lvl1pPr>
          </a:lstStyle>
          <a:p>
            <a:pPr>
              <a:defRPr/>
            </a:pPr>
            <a:fld id="{EA55B622-DC37-B541-BB4D-5E3395BE0F97}" type="slidenum">
              <a:rPr lang="en-GB" altLang="en-US"/>
              <a:pPr>
                <a:defRPr/>
              </a:pPr>
              <a:t>‹#›</a:t>
            </a:fld>
            <a:endParaRPr lang="en-US" altLang="en-US"/>
          </a:p>
        </p:txBody>
      </p:sp>
    </p:spTree>
    <p:extLst>
      <p:ext uri="{BB962C8B-B14F-4D97-AF65-F5344CB8AC3E}">
        <p14:creationId xmlns:p14="http://schemas.microsoft.com/office/powerpoint/2010/main" val="8962754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4"/>
        <p:cNvGrpSpPr/>
        <p:nvPr/>
      </p:nvGrpSpPr>
      <p:grpSpPr>
        <a:xfrm>
          <a:off x="0" y="0"/>
          <a:ext cx="0" cy="0"/>
          <a:chOff x="0" y="0"/>
          <a:chExt cx="0" cy="0"/>
        </a:xfrm>
      </p:grpSpPr>
      <p:sp>
        <p:nvSpPr>
          <p:cNvPr id="65" name="Google Shape;65;p9"/>
          <p:cNvSpPr txBox="1">
            <a:spLocks noGrp="1"/>
          </p:cNvSpPr>
          <p:nvPr>
            <p:ph type="title"/>
          </p:nvPr>
        </p:nvSpPr>
        <p:spPr>
          <a:xfrm>
            <a:off x="457200" y="205979"/>
            <a:ext cx="8229600" cy="857250"/>
          </a:xfrm>
          <a:prstGeom prst="rect">
            <a:avLst/>
          </a:prstGeom>
          <a:noFill/>
          <a:ln>
            <a:noFill/>
          </a:ln>
        </p:spPr>
        <p:txBody>
          <a:bodyPr spcFirstLastPara="1"/>
          <a:lstStyle>
            <a:lvl1pPr marR="0" lvl="0" algn="l" rtl="0">
              <a:spcBef>
                <a:spcPts val="0"/>
              </a:spcBef>
              <a:spcAft>
                <a:spcPts val="0"/>
              </a:spcAft>
              <a:buSzPts val="1400"/>
              <a:buNone/>
              <a:defRPr sz="2251" b="1" i="0" u="none" strike="noStrike" cap="none">
                <a:solidFill>
                  <a:schemeClr val="tx1"/>
                </a:solidFill>
                <a:latin typeface="Arial"/>
                <a:ea typeface="Arial"/>
                <a:cs typeface="Arial"/>
                <a:sym typeface="Arial"/>
              </a:defRPr>
            </a:lvl1pPr>
            <a:lvl2pPr marR="0" lvl="1" algn="l" rtl="0">
              <a:spcBef>
                <a:spcPts val="0"/>
              </a:spcBef>
              <a:spcAft>
                <a:spcPts val="0"/>
              </a:spcAft>
              <a:buSzPts val="1400"/>
              <a:buNone/>
              <a:defRPr sz="2700" b="1" i="0" u="none" strike="noStrike" cap="none">
                <a:solidFill>
                  <a:srgbClr val="000066"/>
                </a:solidFill>
                <a:latin typeface="Arial"/>
                <a:ea typeface="Arial"/>
                <a:cs typeface="Arial"/>
                <a:sym typeface="Arial"/>
              </a:defRPr>
            </a:lvl2pPr>
            <a:lvl3pPr marR="0" lvl="2" algn="l" rtl="0">
              <a:spcBef>
                <a:spcPts val="0"/>
              </a:spcBef>
              <a:spcAft>
                <a:spcPts val="0"/>
              </a:spcAft>
              <a:buSzPts val="1400"/>
              <a:buNone/>
              <a:defRPr sz="2700" b="1" i="0" u="none" strike="noStrike" cap="none">
                <a:solidFill>
                  <a:srgbClr val="000066"/>
                </a:solidFill>
                <a:latin typeface="Arial"/>
                <a:ea typeface="Arial"/>
                <a:cs typeface="Arial"/>
                <a:sym typeface="Arial"/>
              </a:defRPr>
            </a:lvl3pPr>
            <a:lvl4pPr marR="0" lvl="3" algn="l" rtl="0">
              <a:spcBef>
                <a:spcPts val="0"/>
              </a:spcBef>
              <a:spcAft>
                <a:spcPts val="0"/>
              </a:spcAft>
              <a:buSzPts val="1400"/>
              <a:buNone/>
              <a:defRPr sz="2700" b="1" i="0" u="none" strike="noStrike" cap="none">
                <a:solidFill>
                  <a:srgbClr val="000066"/>
                </a:solidFill>
                <a:latin typeface="Arial"/>
                <a:ea typeface="Arial"/>
                <a:cs typeface="Arial"/>
                <a:sym typeface="Arial"/>
              </a:defRPr>
            </a:lvl4pPr>
            <a:lvl5pPr marR="0" lvl="4" algn="l" rtl="0">
              <a:spcBef>
                <a:spcPts val="0"/>
              </a:spcBef>
              <a:spcAft>
                <a:spcPts val="0"/>
              </a:spcAft>
              <a:buSzPts val="1400"/>
              <a:buNone/>
              <a:defRPr sz="2700" b="1" i="0" u="none" strike="noStrike" cap="none">
                <a:solidFill>
                  <a:srgbClr val="000066"/>
                </a:solidFill>
                <a:latin typeface="Arial"/>
                <a:ea typeface="Arial"/>
                <a:cs typeface="Arial"/>
                <a:sym typeface="Arial"/>
              </a:defRPr>
            </a:lvl5pPr>
            <a:lvl6pPr marR="0" lvl="5" algn="l" rtl="0">
              <a:spcBef>
                <a:spcPts val="0"/>
              </a:spcBef>
              <a:spcAft>
                <a:spcPts val="0"/>
              </a:spcAft>
              <a:buSzPts val="1400"/>
              <a:buNone/>
              <a:defRPr sz="2700" b="1" i="0" u="none" strike="noStrike" cap="none">
                <a:solidFill>
                  <a:srgbClr val="000066"/>
                </a:solidFill>
                <a:latin typeface="Arial"/>
                <a:ea typeface="Arial"/>
                <a:cs typeface="Arial"/>
                <a:sym typeface="Arial"/>
              </a:defRPr>
            </a:lvl6pPr>
            <a:lvl7pPr marR="0" lvl="6" algn="l" rtl="0">
              <a:spcBef>
                <a:spcPts val="0"/>
              </a:spcBef>
              <a:spcAft>
                <a:spcPts val="0"/>
              </a:spcAft>
              <a:buSzPts val="1400"/>
              <a:buNone/>
              <a:defRPr sz="2700" b="1" i="0" u="none" strike="noStrike" cap="none">
                <a:solidFill>
                  <a:srgbClr val="000066"/>
                </a:solidFill>
                <a:latin typeface="Arial"/>
                <a:ea typeface="Arial"/>
                <a:cs typeface="Arial"/>
                <a:sym typeface="Arial"/>
              </a:defRPr>
            </a:lvl7pPr>
            <a:lvl8pPr marR="0" lvl="7" algn="l" rtl="0">
              <a:spcBef>
                <a:spcPts val="0"/>
              </a:spcBef>
              <a:spcAft>
                <a:spcPts val="0"/>
              </a:spcAft>
              <a:buSzPts val="1400"/>
              <a:buNone/>
              <a:defRPr sz="2700" b="1" i="0" u="none" strike="noStrike" cap="none">
                <a:solidFill>
                  <a:srgbClr val="000066"/>
                </a:solidFill>
                <a:latin typeface="Arial"/>
                <a:ea typeface="Arial"/>
                <a:cs typeface="Arial"/>
                <a:sym typeface="Arial"/>
              </a:defRPr>
            </a:lvl8pPr>
            <a:lvl9pPr marR="0" lvl="8" algn="l" rtl="0">
              <a:spcBef>
                <a:spcPts val="0"/>
              </a:spcBef>
              <a:spcAft>
                <a:spcPts val="0"/>
              </a:spcAft>
              <a:buSzPts val="1400"/>
              <a:buNone/>
              <a:defRPr sz="2700" b="1" i="0" u="none" strike="noStrike" cap="none">
                <a:solidFill>
                  <a:srgbClr val="000066"/>
                </a:solidFill>
                <a:latin typeface="Arial"/>
                <a:ea typeface="Arial"/>
                <a:cs typeface="Arial"/>
                <a:sym typeface="Arial"/>
              </a:defRPr>
            </a:lvl9pPr>
          </a:lstStyle>
          <a:p>
            <a:endParaRPr/>
          </a:p>
        </p:txBody>
      </p:sp>
      <p:sp>
        <p:nvSpPr>
          <p:cNvPr id="66" name="Google Shape;66;p9"/>
          <p:cNvSpPr txBox="1">
            <a:spLocks noGrp="1"/>
          </p:cNvSpPr>
          <p:nvPr>
            <p:ph type="body" idx="1"/>
          </p:nvPr>
        </p:nvSpPr>
        <p:spPr>
          <a:xfrm>
            <a:off x="457200" y="1151335"/>
            <a:ext cx="4040188" cy="479822"/>
          </a:xfrm>
          <a:prstGeom prst="rect">
            <a:avLst/>
          </a:prstGeom>
          <a:noFill/>
          <a:ln>
            <a:noFill/>
          </a:ln>
        </p:spPr>
        <p:txBody>
          <a:bodyPr spcFirstLastPara="1" anchor="b"/>
          <a:lstStyle>
            <a:lvl1pPr marL="342900" marR="0" lvl="0" indent="-171450" algn="l" rtl="0">
              <a:spcBef>
                <a:spcPts val="360"/>
              </a:spcBef>
              <a:spcAft>
                <a:spcPts val="0"/>
              </a:spcAft>
              <a:buClr>
                <a:srgbClr val="002551"/>
              </a:buClr>
              <a:buSzPts val="2400"/>
              <a:buFont typeface="Arial"/>
              <a:buNone/>
              <a:defRPr sz="1800" b="1" i="0" u="none" strike="noStrike" cap="none">
                <a:solidFill>
                  <a:schemeClr val="tx1"/>
                </a:solidFill>
                <a:latin typeface="Arial"/>
                <a:ea typeface="Arial"/>
                <a:cs typeface="Arial"/>
                <a:sym typeface="Arial"/>
              </a:defRPr>
            </a:lvl1pPr>
            <a:lvl2pPr marL="685800" marR="0" lvl="1" indent="-171450" algn="l" rtl="0">
              <a:spcBef>
                <a:spcPts val="300"/>
              </a:spcBef>
              <a:spcAft>
                <a:spcPts val="0"/>
              </a:spcAft>
              <a:buClr>
                <a:srgbClr val="666666"/>
              </a:buClr>
              <a:buSzPts val="2000"/>
              <a:buFont typeface="Arial"/>
              <a:buNone/>
              <a:defRPr sz="1500" b="1" i="0" u="none" strike="noStrike" cap="none">
                <a:solidFill>
                  <a:srgbClr val="666666"/>
                </a:solidFill>
                <a:latin typeface="Arial"/>
                <a:ea typeface="Arial"/>
                <a:cs typeface="Arial"/>
                <a:sym typeface="Arial"/>
              </a:defRPr>
            </a:lvl2pPr>
            <a:lvl3pPr marL="1028700" marR="0" lvl="2" indent="-171450" algn="l" rtl="0">
              <a:spcBef>
                <a:spcPts val="270"/>
              </a:spcBef>
              <a:spcAft>
                <a:spcPts val="0"/>
              </a:spcAft>
              <a:buClr>
                <a:srgbClr val="000066"/>
              </a:buClr>
              <a:buSzPts val="1801"/>
              <a:buFont typeface="Arial"/>
              <a:buNone/>
              <a:defRPr sz="1351" b="1" i="0" u="none" strike="noStrike" cap="none">
                <a:solidFill>
                  <a:srgbClr val="666666"/>
                </a:solidFill>
                <a:latin typeface="Arial"/>
                <a:ea typeface="Arial"/>
                <a:cs typeface="Arial"/>
                <a:sym typeface="Arial"/>
              </a:defRPr>
            </a:lvl3pPr>
            <a:lvl4pPr marL="1371600" marR="0" lvl="3" indent="-171450" algn="l" rtl="0">
              <a:spcBef>
                <a:spcPts val="240"/>
              </a:spcBef>
              <a:spcAft>
                <a:spcPts val="0"/>
              </a:spcAft>
              <a:buClr>
                <a:srgbClr val="666666"/>
              </a:buClr>
              <a:buSzPts val="1600"/>
              <a:buFont typeface="Arial"/>
              <a:buNone/>
              <a:defRPr sz="1200" b="1" i="0" u="none" strike="noStrike" cap="none">
                <a:solidFill>
                  <a:srgbClr val="666666"/>
                </a:solidFill>
                <a:latin typeface="Arial"/>
                <a:ea typeface="Arial"/>
                <a:cs typeface="Arial"/>
                <a:sym typeface="Arial"/>
              </a:defRPr>
            </a:lvl4pPr>
            <a:lvl5pPr marL="1714500" marR="0" lvl="4" indent="-171450" algn="l" rtl="0">
              <a:spcBef>
                <a:spcPts val="240"/>
              </a:spcBef>
              <a:spcAft>
                <a:spcPts val="0"/>
              </a:spcAft>
              <a:buClr>
                <a:srgbClr val="666666"/>
              </a:buClr>
              <a:buSzPts val="1600"/>
              <a:buFont typeface="Arial"/>
              <a:buNone/>
              <a:defRPr sz="1200" b="1" i="0" u="none" strike="noStrike" cap="none">
                <a:solidFill>
                  <a:srgbClr val="666666"/>
                </a:solidFill>
                <a:latin typeface="Arial"/>
                <a:ea typeface="Arial"/>
                <a:cs typeface="Arial"/>
                <a:sym typeface="Arial"/>
              </a:defRPr>
            </a:lvl5pPr>
            <a:lvl6pPr marL="2057400" marR="0" lvl="5" indent="-171450" algn="l" rtl="0">
              <a:spcBef>
                <a:spcPts val="240"/>
              </a:spcBef>
              <a:spcAft>
                <a:spcPts val="0"/>
              </a:spcAft>
              <a:buClr>
                <a:srgbClr val="666666"/>
              </a:buClr>
              <a:buSzPts val="1600"/>
              <a:buFont typeface="Arial"/>
              <a:buNone/>
              <a:defRPr sz="1200" b="1" i="0" u="none" strike="noStrike" cap="none">
                <a:solidFill>
                  <a:srgbClr val="666666"/>
                </a:solidFill>
                <a:latin typeface="Arial"/>
                <a:ea typeface="Arial"/>
                <a:cs typeface="Arial"/>
                <a:sym typeface="Arial"/>
              </a:defRPr>
            </a:lvl6pPr>
            <a:lvl7pPr marL="2400300" marR="0" lvl="6" indent="-171450" algn="l" rtl="0">
              <a:spcBef>
                <a:spcPts val="240"/>
              </a:spcBef>
              <a:spcAft>
                <a:spcPts val="0"/>
              </a:spcAft>
              <a:buClr>
                <a:srgbClr val="666666"/>
              </a:buClr>
              <a:buSzPts val="1600"/>
              <a:buFont typeface="Arial"/>
              <a:buNone/>
              <a:defRPr sz="1200" b="1" i="0" u="none" strike="noStrike" cap="none">
                <a:solidFill>
                  <a:srgbClr val="666666"/>
                </a:solidFill>
                <a:latin typeface="Arial"/>
                <a:ea typeface="Arial"/>
                <a:cs typeface="Arial"/>
                <a:sym typeface="Arial"/>
              </a:defRPr>
            </a:lvl7pPr>
            <a:lvl8pPr marL="2743200" marR="0" lvl="7" indent="-171450" algn="l" rtl="0">
              <a:spcBef>
                <a:spcPts val="240"/>
              </a:spcBef>
              <a:spcAft>
                <a:spcPts val="0"/>
              </a:spcAft>
              <a:buClr>
                <a:srgbClr val="666666"/>
              </a:buClr>
              <a:buSzPts val="1600"/>
              <a:buFont typeface="Arial"/>
              <a:buNone/>
              <a:defRPr sz="1200" b="1" i="0" u="none" strike="noStrike" cap="none">
                <a:solidFill>
                  <a:srgbClr val="666666"/>
                </a:solidFill>
                <a:latin typeface="Arial"/>
                <a:ea typeface="Arial"/>
                <a:cs typeface="Arial"/>
                <a:sym typeface="Arial"/>
              </a:defRPr>
            </a:lvl8pPr>
            <a:lvl9pPr marL="3086100" marR="0" lvl="8" indent="-171450" algn="l" rtl="0">
              <a:spcBef>
                <a:spcPts val="240"/>
              </a:spcBef>
              <a:spcAft>
                <a:spcPts val="0"/>
              </a:spcAft>
              <a:buClr>
                <a:srgbClr val="666666"/>
              </a:buClr>
              <a:buSzPts val="1600"/>
              <a:buFont typeface="Arial"/>
              <a:buNone/>
              <a:defRPr sz="1200" b="1" i="0" u="none" strike="noStrike" cap="none">
                <a:solidFill>
                  <a:srgbClr val="666666"/>
                </a:solidFill>
                <a:latin typeface="Arial"/>
                <a:ea typeface="Arial"/>
                <a:cs typeface="Arial"/>
                <a:sym typeface="Arial"/>
              </a:defRPr>
            </a:lvl9pPr>
          </a:lstStyle>
          <a:p>
            <a:endParaRPr/>
          </a:p>
        </p:txBody>
      </p:sp>
      <p:sp>
        <p:nvSpPr>
          <p:cNvPr id="67" name="Google Shape;67;p9"/>
          <p:cNvSpPr txBox="1">
            <a:spLocks noGrp="1"/>
          </p:cNvSpPr>
          <p:nvPr>
            <p:ph type="body" idx="2"/>
          </p:nvPr>
        </p:nvSpPr>
        <p:spPr>
          <a:xfrm>
            <a:off x="457200" y="1631156"/>
            <a:ext cx="4040188" cy="2963466"/>
          </a:xfrm>
          <a:prstGeom prst="rect">
            <a:avLst/>
          </a:prstGeom>
          <a:noFill/>
          <a:ln>
            <a:noFill/>
          </a:ln>
        </p:spPr>
        <p:txBody>
          <a:bodyPr spcFirstLastPara="1"/>
          <a:lstStyle>
            <a:lvl1pPr marL="342900" marR="0" lvl="0" indent="-171450" algn="l" rtl="0">
              <a:spcBef>
                <a:spcPts val="360"/>
              </a:spcBef>
              <a:spcAft>
                <a:spcPts val="0"/>
              </a:spcAft>
              <a:buSzPts val="1400"/>
              <a:buNone/>
              <a:defRPr sz="1800" b="0" i="0" u="none" strike="noStrike" cap="none">
                <a:solidFill>
                  <a:schemeClr val="tx1"/>
                </a:solidFill>
                <a:latin typeface="Arial"/>
                <a:ea typeface="Arial"/>
                <a:cs typeface="Arial"/>
                <a:sym typeface="Arial"/>
              </a:defRPr>
            </a:lvl1pPr>
            <a:lvl2pPr marL="685800" marR="0" lvl="1" indent="-266700" algn="l" rtl="0">
              <a:spcBef>
                <a:spcPts val="300"/>
              </a:spcBef>
              <a:spcAft>
                <a:spcPts val="0"/>
              </a:spcAft>
              <a:buClr>
                <a:srgbClr val="002551"/>
              </a:buClr>
              <a:buSzPts val="2000"/>
              <a:buFont typeface="Arial"/>
              <a:buChar char="–"/>
              <a:defRPr sz="1500" b="0" i="0" u="none" strike="noStrike" cap="none">
                <a:solidFill>
                  <a:srgbClr val="002551"/>
                </a:solidFill>
                <a:latin typeface="Arial"/>
                <a:ea typeface="Arial"/>
                <a:cs typeface="Arial"/>
                <a:sym typeface="Arial"/>
              </a:defRPr>
            </a:lvl2pPr>
            <a:lvl3pPr marL="1028700" marR="0" lvl="2" indent="-257222" algn="l" rtl="0">
              <a:spcBef>
                <a:spcPts val="270"/>
              </a:spcBef>
              <a:spcAft>
                <a:spcPts val="0"/>
              </a:spcAft>
              <a:buClr>
                <a:srgbClr val="002551"/>
              </a:buClr>
              <a:buSzPts val="1801"/>
              <a:buFont typeface="Arial"/>
              <a:buChar char="•"/>
              <a:defRPr sz="1351" b="0" i="0" u="none" strike="noStrike" cap="none">
                <a:solidFill>
                  <a:srgbClr val="002551"/>
                </a:solidFill>
                <a:latin typeface="Arial"/>
                <a:ea typeface="Arial"/>
                <a:cs typeface="Arial"/>
                <a:sym typeface="Arial"/>
              </a:defRPr>
            </a:lvl3pPr>
            <a:lvl4pPr marL="1371600" marR="0" lvl="3" indent="-247650" algn="l" rtl="0">
              <a:spcBef>
                <a:spcPts val="240"/>
              </a:spcBef>
              <a:spcAft>
                <a:spcPts val="0"/>
              </a:spcAft>
              <a:buClr>
                <a:srgbClr val="002551"/>
              </a:buClr>
              <a:buSzPts val="1600"/>
              <a:buFont typeface="Arial"/>
              <a:buChar char="–"/>
              <a:defRPr sz="1200" b="0" i="0" u="none" strike="noStrike" cap="none">
                <a:solidFill>
                  <a:srgbClr val="002551"/>
                </a:solidFill>
                <a:latin typeface="Arial"/>
                <a:ea typeface="Arial"/>
                <a:cs typeface="Arial"/>
                <a:sym typeface="Arial"/>
              </a:defRPr>
            </a:lvl4pPr>
            <a:lvl5pPr marL="1714500" marR="0" lvl="4" indent="-247650" algn="l" rtl="0">
              <a:spcBef>
                <a:spcPts val="240"/>
              </a:spcBef>
              <a:spcAft>
                <a:spcPts val="0"/>
              </a:spcAft>
              <a:buClr>
                <a:srgbClr val="002551"/>
              </a:buClr>
              <a:buSzPts val="1600"/>
              <a:buFont typeface="Arial"/>
              <a:buChar char="»"/>
              <a:defRPr sz="1200" b="0" i="0" u="none" strike="noStrike" cap="none">
                <a:solidFill>
                  <a:srgbClr val="002551"/>
                </a:solidFill>
                <a:latin typeface="Arial"/>
                <a:ea typeface="Arial"/>
                <a:cs typeface="Arial"/>
                <a:sym typeface="Arial"/>
              </a:defRPr>
            </a:lvl5pPr>
            <a:lvl6pPr marL="2057400" marR="0" lvl="5" indent="-247650" algn="l" rtl="0">
              <a:spcBef>
                <a:spcPts val="240"/>
              </a:spcBef>
              <a:spcAft>
                <a:spcPts val="0"/>
              </a:spcAft>
              <a:buClr>
                <a:srgbClr val="666666"/>
              </a:buClr>
              <a:buSzPts val="1600"/>
              <a:buFont typeface="Arial"/>
              <a:buChar char="»"/>
              <a:defRPr sz="1200" b="0" i="0" u="none" strike="noStrike" cap="none">
                <a:solidFill>
                  <a:srgbClr val="666666"/>
                </a:solidFill>
                <a:latin typeface="Arial"/>
                <a:ea typeface="Arial"/>
                <a:cs typeface="Arial"/>
                <a:sym typeface="Arial"/>
              </a:defRPr>
            </a:lvl6pPr>
            <a:lvl7pPr marL="2400300" marR="0" lvl="6" indent="-247650" algn="l" rtl="0">
              <a:spcBef>
                <a:spcPts val="240"/>
              </a:spcBef>
              <a:spcAft>
                <a:spcPts val="0"/>
              </a:spcAft>
              <a:buClr>
                <a:srgbClr val="666666"/>
              </a:buClr>
              <a:buSzPts val="1600"/>
              <a:buFont typeface="Arial"/>
              <a:buChar char="»"/>
              <a:defRPr sz="1200" b="0" i="0" u="none" strike="noStrike" cap="none">
                <a:solidFill>
                  <a:srgbClr val="666666"/>
                </a:solidFill>
                <a:latin typeface="Arial"/>
                <a:ea typeface="Arial"/>
                <a:cs typeface="Arial"/>
                <a:sym typeface="Arial"/>
              </a:defRPr>
            </a:lvl7pPr>
            <a:lvl8pPr marL="2743200" marR="0" lvl="7" indent="-247650" algn="l" rtl="0">
              <a:spcBef>
                <a:spcPts val="240"/>
              </a:spcBef>
              <a:spcAft>
                <a:spcPts val="0"/>
              </a:spcAft>
              <a:buClr>
                <a:srgbClr val="666666"/>
              </a:buClr>
              <a:buSzPts val="1600"/>
              <a:buFont typeface="Arial"/>
              <a:buChar char="»"/>
              <a:defRPr sz="1200" b="0" i="0" u="none" strike="noStrike" cap="none">
                <a:solidFill>
                  <a:srgbClr val="666666"/>
                </a:solidFill>
                <a:latin typeface="Arial"/>
                <a:ea typeface="Arial"/>
                <a:cs typeface="Arial"/>
                <a:sym typeface="Arial"/>
              </a:defRPr>
            </a:lvl8pPr>
            <a:lvl9pPr marL="3086100" marR="0" lvl="8" indent="-247650" algn="l" rtl="0">
              <a:spcBef>
                <a:spcPts val="240"/>
              </a:spcBef>
              <a:spcAft>
                <a:spcPts val="0"/>
              </a:spcAft>
              <a:buClr>
                <a:srgbClr val="666666"/>
              </a:buClr>
              <a:buSzPts val="1600"/>
              <a:buFont typeface="Arial"/>
              <a:buChar char="»"/>
              <a:defRPr sz="1200" b="0" i="0" u="none" strike="noStrike" cap="none">
                <a:solidFill>
                  <a:srgbClr val="666666"/>
                </a:solidFill>
                <a:latin typeface="Arial"/>
                <a:ea typeface="Arial"/>
                <a:cs typeface="Arial"/>
                <a:sym typeface="Arial"/>
              </a:defRPr>
            </a:lvl9pPr>
          </a:lstStyle>
          <a:p>
            <a:endParaRPr/>
          </a:p>
        </p:txBody>
      </p:sp>
      <p:sp>
        <p:nvSpPr>
          <p:cNvPr id="68" name="Google Shape;68;p9"/>
          <p:cNvSpPr txBox="1">
            <a:spLocks noGrp="1"/>
          </p:cNvSpPr>
          <p:nvPr>
            <p:ph type="body" idx="3"/>
          </p:nvPr>
        </p:nvSpPr>
        <p:spPr>
          <a:xfrm>
            <a:off x="4645032" y="1151335"/>
            <a:ext cx="4041775" cy="479822"/>
          </a:xfrm>
          <a:prstGeom prst="rect">
            <a:avLst/>
          </a:prstGeom>
          <a:noFill/>
          <a:ln>
            <a:noFill/>
          </a:ln>
        </p:spPr>
        <p:txBody>
          <a:bodyPr spcFirstLastPara="1" anchor="b"/>
          <a:lstStyle>
            <a:lvl1pPr marL="342900" marR="0" lvl="0" indent="-171450" algn="l" rtl="0">
              <a:spcBef>
                <a:spcPts val="360"/>
              </a:spcBef>
              <a:spcAft>
                <a:spcPts val="0"/>
              </a:spcAft>
              <a:buClr>
                <a:srgbClr val="002551"/>
              </a:buClr>
              <a:buSzPts val="2400"/>
              <a:buFont typeface="Arial"/>
              <a:buNone/>
              <a:defRPr sz="1800" b="1" i="0" u="none" strike="noStrike" cap="none">
                <a:solidFill>
                  <a:schemeClr val="tx1"/>
                </a:solidFill>
                <a:latin typeface="Arial"/>
                <a:ea typeface="Arial"/>
                <a:cs typeface="Arial"/>
                <a:sym typeface="Arial"/>
              </a:defRPr>
            </a:lvl1pPr>
            <a:lvl2pPr marL="685800" marR="0" lvl="1" indent="-171450" algn="l" rtl="0">
              <a:spcBef>
                <a:spcPts val="300"/>
              </a:spcBef>
              <a:spcAft>
                <a:spcPts val="0"/>
              </a:spcAft>
              <a:buClr>
                <a:srgbClr val="666666"/>
              </a:buClr>
              <a:buSzPts val="2000"/>
              <a:buFont typeface="Arial"/>
              <a:buNone/>
              <a:defRPr sz="1500" b="1" i="0" u="none" strike="noStrike" cap="none">
                <a:solidFill>
                  <a:srgbClr val="666666"/>
                </a:solidFill>
                <a:latin typeface="Arial"/>
                <a:ea typeface="Arial"/>
                <a:cs typeface="Arial"/>
                <a:sym typeface="Arial"/>
              </a:defRPr>
            </a:lvl2pPr>
            <a:lvl3pPr marL="1028700" marR="0" lvl="2" indent="-171450" algn="l" rtl="0">
              <a:spcBef>
                <a:spcPts val="270"/>
              </a:spcBef>
              <a:spcAft>
                <a:spcPts val="0"/>
              </a:spcAft>
              <a:buClr>
                <a:srgbClr val="000066"/>
              </a:buClr>
              <a:buSzPts val="1801"/>
              <a:buFont typeface="Arial"/>
              <a:buNone/>
              <a:defRPr sz="1351" b="1" i="0" u="none" strike="noStrike" cap="none">
                <a:solidFill>
                  <a:srgbClr val="666666"/>
                </a:solidFill>
                <a:latin typeface="Arial"/>
                <a:ea typeface="Arial"/>
                <a:cs typeface="Arial"/>
                <a:sym typeface="Arial"/>
              </a:defRPr>
            </a:lvl3pPr>
            <a:lvl4pPr marL="1371600" marR="0" lvl="3" indent="-171450" algn="l" rtl="0">
              <a:spcBef>
                <a:spcPts val="240"/>
              </a:spcBef>
              <a:spcAft>
                <a:spcPts val="0"/>
              </a:spcAft>
              <a:buClr>
                <a:srgbClr val="666666"/>
              </a:buClr>
              <a:buSzPts val="1600"/>
              <a:buFont typeface="Arial"/>
              <a:buNone/>
              <a:defRPr sz="1200" b="1" i="0" u="none" strike="noStrike" cap="none">
                <a:solidFill>
                  <a:srgbClr val="666666"/>
                </a:solidFill>
                <a:latin typeface="Arial"/>
                <a:ea typeface="Arial"/>
                <a:cs typeface="Arial"/>
                <a:sym typeface="Arial"/>
              </a:defRPr>
            </a:lvl4pPr>
            <a:lvl5pPr marL="1714500" marR="0" lvl="4" indent="-171450" algn="l" rtl="0">
              <a:spcBef>
                <a:spcPts val="240"/>
              </a:spcBef>
              <a:spcAft>
                <a:spcPts val="0"/>
              </a:spcAft>
              <a:buClr>
                <a:srgbClr val="666666"/>
              </a:buClr>
              <a:buSzPts val="1600"/>
              <a:buFont typeface="Arial"/>
              <a:buNone/>
              <a:defRPr sz="1200" b="1" i="0" u="none" strike="noStrike" cap="none">
                <a:solidFill>
                  <a:srgbClr val="666666"/>
                </a:solidFill>
                <a:latin typeface="Arial"/>
                <a:ea typeface="Arial"/>
                <a:cs typeface="Arial"/>
                <a:sym typeface="Arial"/>
              </a:defRPr>
            </a:lvl5pPr>
            <a:lvl6pPr marL="2057400" marR="0" lvl="5" indent="-171450" algn="l" rtl="0">
              <a:spcBef>
                <a:spcPts val="240"/>
              </a:spcBef>
              <a:spcAft>
                <a:spcPts val="0"/>
              </a:spcAft>
              <a:buClr>
                <a:srgbClr val="666666"/>
              </a:buClr>
              <a:buSzPts val="1600"/>
              <a:buFont typeface="Arial"/>
              <a:buNone/>
              <a:defRPr sz="1200" b="1" i="0" u="none" strike="noStrike" cap="none">
                <a:solidFill>
                  <a:srgbClr val="666666"/>
                </a:solidFill>
                <a:latin typeface="Arial"/>
                <a:ea typeface="Arial"/>
                <a:cs typeface="Arial"/>
                <a:sym typeface="Arial"/>
              </a:defRPr>
            </a:lvl6pPr>
            <a:lvl7pPr marL="2400300" marR="0" lvl="6" indent="-171450" algn="l" rtl="0">
              <a:spcBef>
                <a:spcPts val="240"/>
              </a:spcBef>
              <a:spcAft>
                <a:spcPts val="0"/>
              </a:spcAft>
              <a:buClr>
                <a:srgbClr val="666666"/>
              </a:buClr>
              <a:buSzPts val="1600"/>
              <a:buFont typeface="Arial"/>
              <a:buNone/>
              <a:defRPr sz="1200" b="1" i="0" u="none" strike="noStrike" cap="none">
                <a:solidFill>
                  <a:srgbClr val="666666"/>
                </a:solidFill>
                <a:latin typeface="Arial"/>
                <a:ea typeface="Arial"/>
                <a:cs typeface="Arial"/>
                <a:sym typeface="Arial"/>
              </a:defRPr>
            </a:lvl7pPr>
            <a:lvl8pPr marL="2743200" marR="0" lvl="7" indent="-171450" algn="l" rtl="0">
              <a:spcBef>
                <a:spcPts val="240"/>
              </a:spcBef>
              <a:spcAft>
                <a:spcPts val="0"/>
              </a:spcAft>
              <a:buClr>
                <a:srgbClr val="666666"/>
              </a:buClr>
              <a:buSzPts val="1600"/>
              <a:buFont typeface="Arial"/>
              <a:buNone/>
              <a:defRPr sz="1200" b="1" i="0" u="none" strike="noStrike" cap="none">
                <a:solidFill>
                  <a:srgbClr val="666666"/>
                </a:solidFill>
                <a:latin typeface="Arial"/>
                <a:ea typeface="Arial"/>
                <a:cs typeface="Arial"/>
                <a:sym typeface="Arial"/>
              </a:defRPr>
            </a:lvl8pPr>
            <a:lvl9pPr marL="3086100" marR="0" lvl="8" indent="-171450" algn="l" rtl="0">
              <a:spcBef>
                <a:spcPts val="240"/>
              </a:spcBef>
              <a:spcAft>
                <a:spcPts val="0"/>
              </a:spcAft>
              <a:buClr>
                <a:srgbClr val="666666"/>
              </a:buClr>
              <a:buSzPts val="1600"/>
              <a:buFont typeface="Arial"/>
              <a:buNone/>
              <a:defRPr sz="1200" b="1" i="0" u="none" strike="noStrike" cap="none">
                <a:solidFill>
                  <a:srgbClr val="666666"/>
                </a:solidFill>
                <a:latin typeface="Arial"/>
                <a:ea typeface="Arial"/>
                <a:cs typeface="Arial"/>
                <a:sym typeface="Arial"/>
              </a:defRPr>
            </a:lvl9pPr>
          </a:lstStyle>
          <a:p>
            <a:endParaRPr/>
          </a:p>
        </p:txBody>
      </p:sp>
      <p:sp>
        <p:nvSpPr>
          <p:cNvPr id="69" name="Google Shape;69;p9"/>
          <p:cNvSpPr txBox="1">
            <a:spLocks noGrp="1"/>
          </p:cNvSpPr>
          <p:nvPr>
            <p:ph type="body" idx="4"/>
          </p:nvPr>
        </p:nvSpPr>
        <p:spPr>
          <a:xfrm>
            <a:off x="4645032" y="1631156"/>
            <a:ext cx="4041775" cy="2963466"/>
          </a:xfrm>
          <a:prstGeom prst="rect">
            <a:avLst/>
          </a:prstGeom>
          <a:noFill/>
          <a:ln>
            <a:noFill/>
          </a:ln>
        </p:spPr>
        <p:txBody>
          <a:bodyPr spcFirstLastPara="1"/>
          <a:lstStyle>
            <a:lvl1pPr marL="342900" marR="0" lvl="0" indent="-171450" algn="l" rtl="0">
              <a:spcBef>
                <a:spcPts val="360"/>
              </a:spcBef>
              <a:spcAft>
                <a:spcPts val="0"/>
              </a:spcAft>
              <a:buSzPts val="1400"/>
              <a:buNone/>
              <a:defRPr sz="1800" b="0" i="0" u="none" strike="noStrike" cap="none">
                <a:solidFill>
                  <a:schemeClr val="tx1"/>
                </a:solidFill>
                <a:latin typeface="Arial"/>
                <a:ea typeface="Arial"/>
                <a:cs typeface="Arial"/>
                <a:sym typeface="Arial"/>
              </a:defRPr>
            </a:lvl1pPr>
            <a:lvl2pPr marL="685800" marR="0" lvl="1" indent="-266700" algn="l" rtl="0">
              <a:spcBef>
                <a:spcPts val="300"/>
              </a:spcBef>
              <a:spcAft>
                <a:spcPts val="0"/>
              </a:spcAft>
              <a:buClr>
                <a:srgbClr val="002551"/>
              </a:buClr>
              <a:buSzPts val="2000"/>
              <a:buFont typeface="Arial"/>
              <a:buChar char="–"/>
              <a:defRPr sz="1500" b="0" i="0" u="none" strike="noStrike" cap="none">
                <a:solidFill>
                  <a:srgbClr val="002551"/>
                </a:solidFill>
                <a:latin typeface="Arial"/>
                <a:ea typeface="Arial"/>
                <a:cs typeface="Arial"/>
                <a:sym typeface="Arial"/>
              </a:defRPr>
            </a:lvl2pPr>
            <a:lvl3pPr marL="1028700" marR="0" lvl="2" indent="-257222" algn="l" rtl="0">
              <a:spcBef>
                <a:spcPts val="270"/>
              </a:spcBef>
              <a:spcAft>
                <a:spcPts val="0"/>
              </a:spcAft>
              <a:buClr>
                <a:srgbClr val="002551"/>
              </a:buClr>
              <a:buSzPts val="1801"/>
              <a:buFont typeface="Arial"/>
              <a:buChar char="•"/>
              <a:defRPr sz="1351" b="0" i="0" u="none" strike="noStrike" cap="none">
                <a:solidFill>
                  <a:srgbClr val="002551"/>
                </a:solidFill>
                <a:latin typeface="Arial"/>
                <a:ea typeface="Arial"/>
                <a:cs typeface="Arial"/>
                <a:sym typeface="Arial"/>
              </a:defRPr>
            </a:lvl3pPr>
            <a:lvl4pPr marL="1371600" marR="0" lvl="3" indent="-247650" algn="l" rtl="0">
              <a:spcBef>
                <a:spcPts val="240"/>
              </a:spcBef>
              <a:spcAft>
                <a:spcPts val="0"/>
              </a:spcAft>
              <a:buClr>
                <a:srgbClr val="002551"/>
              </a:buClr>
              <a:buSzPts val="1600"/>
              <a:buFont typeface="Arial"/>
              <a:buChar char="–"/>
              <a:defRPr sz="1200" b="0" i="0" u="none" strike="noStrike" cap="none">
                <a:solidFill>
                  <a:srgbClr val="002551"/>
                </a:solidFill>
                <a:latin typeface="Arial"/>
                <a:ea typeface="Arial"/>
                <a:cs typeface="Arial"/>
                <a:sym typeface="Arial"/>
              </a:defRPr>
            </a:lvl4pPr>
            <a:lvl5pPr marL="1714500" marR="0" lvl="4" indent="-247650" algn="l" rtl="0">
              <a:spcBef>
                <a:spcPts val="240"/>
              </a:spcBef>
              <a:spcAft>
                <a:spcPts val="0"/>
              </a:spcAft>
              <a:buClr>
                <a:srgbClr val="002551"/>
              </a:buClr>
              <a:buSzPts val="1600"/>
              <a:buFont typeface="Arial"/>
              <a:buChar char="»"/>
              <a:defRPr sz="1200" b="0" i="0" u="none" strike="noStrike" cap="none">
                <a:solidFill>
                  <a:srgbClr val="002551"/>
                </a:solidFill>
                <a:latin typeface="Arial"/>
                <a:ea typeface="Arial"/>
                <a:cs typeface="Arial"/>
                <a:sym typeface="Arial"/>
              </a:defRPr>
            </a:lvl5pPr>
            <a:lvl6pPr marL="2057400" marR="0" lvl="5" indent="-247650" algn="l" rtl="0">
              <a:spcBef>
                <a:spcPts val="240"/>
              </a:spcBef>
              <a:spcAft>
                <a:spcPts val="0"/>
              </a:spcAft>
              <a:buClr>
                <a:srgbClr val="666666"/>
              </a:buClr>
              <a:buSzPts val="1600"/>
              <a:buFont typeface="Arial"/>
              <a:buChar char="»"/>
              <a:defRPr sz="1200" b="0" i="0" u="none" strike="noStrike" cap="none">
                <a:solidFill>
                  <a:srgbClr val="666666"/>
                </a:solidFill>
                <a:latin typeface="Arial"/>
                <a:ea typeface="Arial"/>
                <a:cs typeface="Arial"/>
                <a:sym typeface="Arial"/>
              </a:defRPr>
            </a:lvl6pPr>
            <a:lvl7pPr marL="2400300" marR="0" lvl="6" indent="-247650" algn="l" rtl="0">
              <a:spcBef>
                <a:spcPts val="240"/>
              </a:spcBef>
              <a:spcAft>
                <a:spcPts val="0"/>
              </a:spcAft>
              <a:buClr>
                <a:srgbClr val="666666"/>
              </a:buClr>
              <a:buSzPts val="1600"/>
              <a:buFont typeface="Arial"/>
              <a:buChar char="»"/>
              <a:defRPr sz="1200" b="0" i="0" u="none" strike="noStrike" cap="none">
                <a:solidFill>
                  <a:srgbClr val="666666"/>
                </a:solidFill>
                <a:latin typeface="Arial"/>
                <a:ea typeface="Arial"/>
                <a:cs typeface="Arial"/>
                <a:sym typeface="Arial"/>
              </a:defRPr>
            </a:lvl7pPr>
            <a:lvl8pPr marL="2743200" marR="0" lvl="7" indent="-247650" algn="l" rtl="0">
              <a:spcBef>
                <a:spcPts val="240"/>
              </a:spcBef>
              <a:spcAft>
                <a:spcPts val="0"/>
              </a:spcAft>
              <a:buClr>
                <a:srgbClr val="666666"/>
              </a:buClr>
              <a:buSzPts val="1600"/>
              <a:buFont typeface="Arial"/>
              <a:buChar char="»"/>
              <a:defRPr sz="1200" b="0" i="0" u="none" strike="noStrike" cap="none">
                <a:solidFill>
                  <a:srgbClr val="666666"/>
                </a:solidFill>
                <a:latin typeface="Arial"/>
                <a:ea typeface="Arial"/>
                <a:cs typeface="Arial"/>
                <a:sym typeface="Arial"/>
              </a:defRPr>
            </a:lvl8pPr>
            <a:lvl9pPr marL="3086100" marR="0" lvl="8" indent="-247650" algn="l" rtl="0">
              <a:spcBef>
                <a:spcPts val="240"/>
              </a:spcBef>
              <a:spcAft>
                <a:spcPts val="0"/>
              </a:spcAft>
              <a:buClr>
                <a:srgbClr val="666666"/>
              </a:buClr>
              <a:buSzPts val="1600"/>
              <a:buFont typeface="Arial"/>
              <a:buChar char="»"/>
              <a:defRPr sz="1200" b="0" i="0" u="none" strike="noStrike" cap="none">
                <a:solidFill>
                  <a:srgbClr val="666666"/>
                </a:solidFill>
                <a:latin typeface="Arial"/>
                <a:ea typeface="Arial"/>
                <a:cs typeface="Arial"/>
                <a:sym typeface="Arial"/>
              </a:defRPr>
            </a:lvl9pPr>
          </a:lstStyle>
          <a:p>
            <a:endParaRPr/>
          </a:p>
        </p:txBody>
      </p:sp>
      <p:sp>
        <p:nvSpPr>
          <p:cNvPr id="7" name="Google Shape;70;p9">
            <a:extLst>
              <a:ext uri="{FF2B5EF4-FFF2-40B4-BE49-F238E27FC236}">
                <a16:creationId xmlns:a16="http://schemas.microsoft.com/office/drawing/2014/main" id="{263381E2-D9CA-214F-9816-FCE7A38A6F91}"/>
              </a:ext>
            </a:extLst>
          </p:cNvPr>
          <p:cNvSpPr txBox="1">
            <a:spLocks noGrp="1" noChangeArrowheads="1"/>
          </p:cNvSpPr>
          <p:nvPr>
            <p:ph type="dt" idx="10"/>
          </p:nvPr>
        </p:nvSpPr>
        <p:spPr bwMode="auto">
          <a:xfrm>
            <a:off x="6858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anose="020B0604020202020204" pitchFamily="34" charset="0"/>
              <a:buNone/>
              <a:defRPr/>
            </a:lvl1pPr>
          </a:lstStyle>
          <a:p>
            <a:pPr>
              <a:defRPr/>
            </a:pPr>
            <a:endParaRPr lang="en-US" altLang="en-US"/>
          </a:p>
        </p:txBody>
      </p:sp>
      <p:sp>
        <p:nvSpPr>
          <p:cNvPr id="8" name="Google Shape;71;p9">
            <a:extLst>
              <a:ext uri="{FF2B5EF4-FFF2-40B4-BE49-F238E27FC236}">
                <a16:creationId xmlns:a16="http://schemas.microsoft.com/office/drawing/2014/main" id="{883F8E6C-8690-3640-88D6-2B8D120CDCDA}"/>
              </a:ext>
            </a:extLst>
          </p:cNvPr>
          <p:cNvSpPr txBox="1">
            <a:spLocks noGrp="1" noChangeArrowheads="1"/>
          </p:cNvSpPr>
          <p:nvPr>
            <p:ph type="ftr" idx="11"/>
          </p:nvPr>
        </p:nvSpPr>
        <p:spPr bwMode="auto">
          <a:xfrm>
            <a:off x="3124200" y="4686300"/>
            <a:ext cx="28956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ctr" eaLnBrk="1" hangingPunct="1">
              <a:buClr>
                <a:srgbClr val="000000"/>
              </a:buClr>
              <a:buSzPts val="1400"/>
              <a:buFont typeface="Arial" panose="020B0604020202020204" pitchFamily="34" charset="0"/>
              <a:buNone/>
              <a:defRPr/>
            </a:lvl1pPr>
          </a:lstStyle>
          <a:p>
            <a:pPr>
              <a:defRPr/>
            </a:pPr>
            <a:endParaRPr lang="en-US" altLang="en-US"/>
          </a:p>
        </p:txBody>
      </p:sp>
      <p:sp>
        <p:nvSpPr>
          <p:cNvPr id="9" name="Google Shape;72;p9">
            <a:extLst>
              <a:ext uri="{FF2B5EF4-FFF2-40B4-BE49-F238E27FC236}">
                <a16:creationId xmlns:a16="http://schemas.microsoft.com/office/drawing/2014/main" id="{A27402E1-BC51-CE44-B886-F15B49C67D03}"/>
              </a:ext>
            </a:extLst>
          </p:cNvPr>
          <p:cNvSpPr txBox="1">
            <a:spLocks noGrp="1" noChangeArrowheads="1"/>
          </p:cNvSpPr>
          <p:nvPr>
            <p:ph type="sldNum" idx="12"/>
          </p:nvPr>
        </p:nvSpPr>
        <p:spPr bwMode="auto">
          <a:xfrm>
            <a:off x="65532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r" eaLnBrk="1" hangingPunct="1">
              <a:buClr>
                <a:srgbClr val="000000"/>
              </a:buClr>
              <a:buFont typeface="Arial" panose="020B0604020202020204" pitchFamily="34" charset="0"/>
              <a:buNone/>
              <a:defRPr/>
            </a:lvl1pPr>
          </a:lstStyle>
          <a:p>
            <a:pPr>
              <a:defRPr/>
            </a:pPr>
            <a:fld id="{B7FBB10A-C1BD-354E-BD44-0168064547A3}" type="slidenum">
              <a:rPr lang="en-GB" altLang="en-US"/>
              <a:pPr>
                <a:defRPr/>
              </a:pPr>
              <a:t>‹#›</a:t>
            </a:fld>
            <a:endParaRPr lang="en-US" altLang="en-US"/>
          </a:p>
        </p:txBody>
      </p:sp>
    </p:spTree>
    <p:extLst>
      <p:ext uri="{BB962C8B-B14F-4D97-AF65-F5344CB8AC3E}">
        <p14:creationId xmlns:p14="http://schemas.microsoft.com/office/powerpoint/2010/main" val="9069786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3"/>
        <p:cNvGrpSpPr/>
        <p:nvPr/>
      </p:nvGrpSpPr>
      <p:grpSpPr>
        <a:xfrm>
          <a:off x="0" y="0"/>
          <a:ext cx="0" cy="0"/>
          <a:chOff x="0" y="0"/>
          <a:chExt cx="0" cy="0"/>
        </a:xfrm>
      </p:grpSpPr>
      <p:sp>
        <p:nvSpPr>
          <p:cNvPr id="74" name="Google Shape;74;p10"/>
          <p:cNvSpPr txBox="1">
            <a:spLocks noGrp="1"/>
          </p:cNvSpPr>
          <p:nvPr>
            <p:ph type="title"/>
          </p:nvPr>
        </p:nvSpPr>
        <p:spPr>
          <a:xfrm>
            <a:off x="457202" y="204787"/>
            <a:ext cx="3008313" cy="871538"/>
          </a:xfrm>
          <a:prstGeom prst="rect">
            <a:avLst/>
          </a:prstGeom>
          <a:noFill/>
          <a:ln>
            <a:noFill/>
          </a:ln>
        </p:spPr>
        <p:txBody>
          <a:bodyPr spcFirstLastPara="1" anchor="b"/>
          <a:lstStyle>
            <a:lvl1pPr marR="0" lvl="0" algn="l" rtl="0">
              <a:spcBef>
                <a:spcPts val="0"/>
              </a:spcBef>
              <a:spcAft>
                <a:spcPts val="0"/>
              </a:spcAft>
              <a:buSzPts val="1400"/>
              <a:buNone/>
              <a:defRPr sz="1500" b="1" i="0" u="none" strike="noStrike" cap="none">
                <a:solidFill>
                  <a:srgbClr val="002551"/>
                </a:solidFill>
                <a:latin typeface="Arial"/>
                <a:ea typeface="Arial"/>
                <a:cs typeface="Arial"/>
                <a:sym typeface="Arial"/>
              </a:defRPr>
            </a:lvl1pPr>
            <a:lvl2pPr marR="0" lvl="1" algn="l" rtl="0">
              <a:spcBef>
                <a:spcPts val="0"/>
              </a:spcBef>
              <a:spcAft>
                <a:spcPts val="0"/>
              </a:spcAft>
              <a:buSzPts val="1400"/>
              <a:buNone/>
              <a:defRPr sz="2700" b="1" i="0" u="none" strike="noStrike" cap="none">
                <a:solidFill>
                  <a:srgbClr val="000066"/>
                </a:solidFill>
                <a:latin typeface="Arial"/>
                <a:ea typeface="Arial"/>
                <a:cs typeface="Arial"/>
                <a:sym typeface="Arial"/>
              </a:defRPr>
            </a:lvl2pPr>
            <a:lvl3pPr marR="0" lvl="2" algn="l" rtl="0">
              <a:spcBef>
                <a:spcPts val="0"/>
              </a:spcBef>
              <a:spcAft>
                <a:spcPts val="0"/>
              </a:spcAft>
              <a:buSzPts val="1400"/>
              <a:buNone/>
              <a:defRPr sz="2700" b="1" i="0" u="none" strike="noStrike" cap="none">
                <a:solidFill>
                  <a:srgbClr val="000066"/>
                </a:solidFill>
                <a:latin typeface="Arial"/>
                <a:ea typeface="Arial"/>
                <a:cs typeface="Arial"/>
                <a:sym typeface="Arial"/>
              </a:defRPr>
            </a:lvl3pPr>
            <a:lvl4pPr marR="0" lvl="3" algn="l" rtl="0">
              <a:spcBef>
                <a:spcPts val="0"/>
              </a:spcBef>
              <a:spcAft>
                <a:spcPts val="0"/>
              </a:spcAft>
              <a:buSzPts val="1400"/>
              <a:buNone/>
              <a:defRPr sz="2700" b="1" i="0" u="none" strike="noStrike" cap="none">
                <a:solidFill>
                  <a:srgbClr val="000066"/>
                </a:solidFill>
                <a:latin typeface="Arial"/>
                <a:ea typeface="Arial"/>
                <a:cs typeface="Arial"/>
                <a:sym typeface="Arial"/>
              </a:defRPr>
            </a:lvl4pPr>
            <a:lvl5pPr marR="0" lvl="4" algn="l" rtl="0">
              <a:spcBef>
                <a:spcPts val="0"/>
              </a:spcBef>
              <a:spcAft>
                <a:spcPts val="0"/>
              </a:spcAft>
              <a:buSzPts val="1400"/>
              <a:buNone/>
              <a:defRPr sz="2700" b="1" i="0" u="none" strike="noStrike" cap="none">
                <a:solidFill>
                  <a:srgbClr val="000066"/>
                </a:solidFill>
                <a:latin typeface="Arial"/>
                <a:ea typeface="Arial"/>
                <a:cs typeface="Arial"/>
                <a:sym typeface="Arial"/>
              </a:defRPr>
            </a:lvl5pPr>
            <a:lvl6pPr marR="0" lvl="5" algn="l" rtl="0">
              <a:spcBef>
                <a:spcPts val="0"/>
              </a:spcBef>
              <a:spcAft>
                <a:spcPts val="0"/>
              </a:spcAft>
              <a:buSzPts val="1400"/>
              <a:buNone/>
              <a:defRPr sz="2700" b="1" i="0" u="none" strike="noStrike" cap="none">
                <a:solidFill>
                  <a:srgbClr val="000066"/>
                </a:solidFill>
                <a:latin typeface="Arial"/>
                <a:ea typeface="Arial"/>
                <a:cs typeface="Arial"/>
                <a:sym typeface="Arial"/>
              </a:defRPr>
            </a:lvl6pPr>
            <a:lvl7pPr marR="0" lvl="6" algn="l" rtl="0">
              <a:spcBef>
                <a:spcPts val="0"/>
              </a:spcBef>
              <a:spcAft>
                <a:spcPts val="0"/>
              </a:spcAft>
              <a:buSzPts val="1400"/>
              <a:buNone/>
              <a:defRPr sz="2700" b="1" i="0" u="none" strike="noStrike" cap="none">
                <a:solidFill>
                  <a:srgbClr val="000066"/>
                </a:solidFill>
                <a:latin typeface="Arial"/>
                <a:ea typeface="Arial"/>
                <a:cs typeface="Arial"/>
                <a:sym typeface="Arial"/>
              </a:defRPr>
            </a:lvl7pPr>
            <a:lvl8pPr marR="0" lvl="7" algn="l" rtl="0">
              <a:spcBef>
                <a:spcPts val="0"/>
              </a:spcBef>
              <a:spcAft>
                <a:spcPts val="0"/>
              </a:spcAft>
              <a:buSzPts val="1400"/>
              <a:buNone/>
              <a:defRPr sz="2700" b="1" i="0" u="none" strike="noStrike" cap="none">
                <a:solidFill>
                  <a:srgbClr val="000066"/>
                </a:solidFill>
                <a:latin typeface="Arial"/>
                <a:ea typeface="Arial"/>
                <a:cs typeface="Arial"/>
                <a:sym typeface="Arial"/>
              </a:defRPr>
            </a:lvl8pPr>
            <a:lvl9pPr marR="0" lvl="8" algn="l" rtl="0">
              <a:spcBef>
                <a:spcPts val="0"/>
              </a:spcBef>
              <a:spcAft>
                <a:spcPts val="0"/>
              </a:spcAft>
              <a:buSzPts val="1400"/>
              <a:buNone/>
              <a:defRPr sz="2700" b="1" i="0" u="none" strike="noStrike" cap="none">
                <a:solidFill>
                  <a:srgbClr val="000066"/>
                </a:solidFill>
                <a:latin typeface="Arial"/>
                <a:ea typeface="Arial"/>
                <a:cs typeface="Arial"/>
                <a:sym typeface="Arial"/>
              </a:defRPr>
            </a:lvl9pPr>
          </a:lstStyle>
          <a:p>
            <a:endParaRPr/>
          </a:p>
        </p:txBody>
      </p:sp>
      <p:sp>
        <p:nvSpPr>
          <p:cNvPr id="75" name="Google Shape;75;p10"/>
          <p:cNvSpPr txBox="1">
            <a:spLocks noGrp="1"/>
          </p:cNvSpPr>
          <p:nvPr>
            <p:ph type="body" idx="1"/>
          </p:nvPr>
        </p:nvSpPr>
        <p:spPr>
          <a:xfrm>
            <a:off x="3575050" y="204798"/>
            <a:ext cx="5111750" cy="4389835"/>
          </a:xfrm>
          <a:prstGeom prst="rect">
            <a:avLst/>
          </a:prstGeom>
          <a:noFill/>
          <a:ln>
            <a:noFill/>
          </a:ln>
        </p:spPr>
        <p:txBody>
          <a:bodyPr spcFirstLastPara="1"/>
          <a:lstStyle>
            <a:lvl1pPr marL="342900" marR="0" lvl="0" indent="-171450" algn="l" rtl="0">
              <a:spcBef>
                <a:spcPts val="480"/>
              </a:spcBef>
              <a:spcAft>
                <a:spcPts val="0"/>
              </a:spcAft>
              <a:buSzPts val="1400"/>
              <a:buNone/>
              <a:defRPr sz="2400" b="0" i="0" u="none" strike="noStrike" cap="none">
                <a:solidFill>
                  <a:srgbClr val="002551"/>
                </a:solidFill>
                <a:latin typeface="Arial"/>
                <a:ea typeface="Arial"/>
                <a:cs typeface="Arial"/>
                <a:sym typeface="Arial"/>
              </a:defRPr>
            </a:lvl1pPr>
            <a:lvl2pPr marL="685800" marR="0" lvl="1" indent="-304800" algn="l" rtl="0">
              <a:spcBef>
                <a:spcPts val="420"/>
              </a:spcBef>
              <a:spcAft>
                <a:spcPts val="0"/>
              </a:spcAft>
              <a:buClr>
                <a:srgbClr val="002551"/>
              </a:buClr>
              <a:buSzPts val="2800"/>
              <a:buFont typeface="Arial"/>
              <a:buChar char="–"/>
              <a:defRPr sz="2100" b="0" i="0" u="none" strike="noStrike" cap="none">
                <a:solidFill>
                  <a:srgbClr val="002551"/>
                </a:solidFill>
                <a:latin typeface="Arial"/>
                <a:ea typeface="Arial"/>
                <a:cs typeface="Arial"/>
                <a:sym typeface="Arial"/>
              </a:defRPr>
            </a:lvl2pPr>
            <a:lvl3pPr marL="1028700" marR="0" lvl="2" indent="-285750" algn="l" rtl="0">
              <a:spcBef>
                <a:spcPts val="360"/>
              </a:spcBef>
              <a:spcAft>
                <a:spcPts val="0"/>
              </a:spcAft>
              <a:buClr>
                <a:srgbClr val="002551"/>
              </a:buClr>
              <a:buSzPts val="2400"/>
              <a:buFont typeface="Arial"/>
              <a:buChar char="•"/>
              <a:defRPr sz="1800" b="0" i="0" u="none" strike="noStrike" cap="none">
                <a:solidFill>
                  <a:srgbClr val="002551"/>
                </a:solidFill>
                <a:latin typeface="Arial"/>
                <a:ea typeface="Arial"/>
                <a:cs typeface="Arial"/>
                <a:sym typeface="Arial"/>
              </a:defRPr>
            </a:lvl3pPr>
            <a:lvl4pPr marL="1371600" marR="0" lvl="3" indent="-266700" algn="l" rtl="0">
              <a:spcBef>
                <a:spcPts val="300"/>
              </a:spcBef>
              <a:spcAft>
                <a:spcPts val="0"/>
              </a:spcAft>
              <a:buClr>
                <a:srgbClr val="002551"/>
              </a:buClr>
              <a:buSzPts val="2000"/>
              <a:buFont typeface="Arial"/>
              <a:buChar char="–"/>
              <a:defRPr sz="1500" b="0" i="0" u="none" strike="noStrike" cap="none">
                <a:solidFill>
                  <a:srgbClr val="002551"/>
                </a:solidFill>
                <a:latin typeface="Arial"/>
                <a:ea typeface="Arial"/>
                <a:cs typeface="Arial"/>
                <a:sym typeface="Arial"/>
              </a:defRPr>
            </a:lvl4pPr>
            <a:lvl5pPr marL="1714500" marR="0" lvl="4" indent="-266700" algn="l" rtl="0">
              <a:spcBef>
                <a:spcPts val="300"/>
              </a:spcBef>
              <a:spcAft>
                <a:spcPts val="0"/>
              </a:spcAft>
              <a:buClr>
                <a:srgbClr val="002551"/>
              </a:buClr>
              <a:buSzPts val="2000"/>
              <a:buFont typeface="Arial"/>
              <a:buChar char="»"/>
              <a:defRPr sz="1500" b="0" i="0" u="none" strike="noStrike" cap="none">
                <a:solidFill>
                  <a:srgbClr val="002551"/>
                </a:solidFill>
                <a:latin typeface="Arial"/>
                <a:ea typeface="Arial"/>
                <a:cs typeface="Arial"/>
                <a:sym typeface="Arial"/>
              </a:defRPr>
            </a:lvl5pPr>
            <a:lvl6pPr marL="2057400" marR="0" lvl="5" indent="-266700" algn="l" rtl="0">
              <a:spcBef>
                <a:spcPts val="300"/>
              </a:spcBef>
              <a:spcAft>
                <a:spcPts val="0"/>
              </a:spcAft>
              <a:buClr>
                <a:srgbClr val="666666"/>
              </a:buClr>
              <a:buSzPts val="2000"/>
              <a:buFont typeface="Arial"/>
              <a:buChar char="»"/>
              <a:defRPr sz="1500" b="0" i="0" u="none" strike="noStrike" cap="none">
                <a:solidFill>
                  <a:srgbClr val="666666"/>
                </a:solidFill>
                <a:latin typeface="Arial"/>
                <a:ea typeface="Arial"/>
                <a:cs typeface="Arial"/>
                <a:sym typeface="Arial"/>
              </a:defRPr>
            </a:lvl6pPr>
            <a:lvl7pPr marL="2400300" marR="0" lvl="6" indent="-266700" algn="l" rtl="0">
              <a:spcBef>
                <a:spcPts val="300"/>
              </a:spcBef>
              <a:spcAft>
                <a:spcPts val="0"/>
              </a:spcAft>
              <a:buClr>
                <a:srgbClr val="666666"/>
              </a:buClr>
              <a:buSzPts val="2000"/>
              <a:buFont typeface="Arial"/>
              <a:buChar char="»"/>
              <a:defRPr sz="1500" b="0" i="0" u="none" strike="noStrike" cap="none">
                <a:solidFill>
                  <a:srgbClr val="666666"/>
                </a:solidFill>
                <a:latin typeface="Arial"/>
                <a:ea typeface="Arial"/>
                <a:cs typeface="Arial"/>
                <a:sym typeface="Arial"/>
              </a:defRPr>
            </a:lvl7pPr>
            <a:lvl8pPr marL="2743200" marR="0" lvl="7" indent="-266700" algn="l" rtl="0">
              <a:spcBef>
                <a:spcPts val="300"/>
              </a:spcBef>
              <a:spcAft>
                <a:spcPts val="0"/>
              </a:spcAft>
              <a:buClr>
                <a:srgbClr val="666666"/>
              </a:buClr>
              <a:buSzPts val="2000"/>
              <a:buFont typeface="Arial"/>
              <a:buChar char="»"/>
              <a:defRPr sz="1500" b="0" i="0" u="none" strike="noStrike" cap="none">
                <a:solidFill>
                  <a:srgbClr val="666666"/>
                </a:solidFill>
                <a:latin typeface="Arial"/>
                <a:ea typeface="Arial"/>
                <a:cs typeface="Arial"/>
                <a:sym typeface="Arial"/>
              </a:defRPr>
            </a:lvl8pPr>
            <a:lvl9pPr marL="3086100" marR="0" lvl="8" indent="-266700" algn="l" rtl="0">
              <a:spcBef>
                <a:spcPts val="300"/>
              </a:spcBef>
              <a:spcAft>
                <a:spcPts val="0"/>
              </a:spcAft>
              <a:buClr>
                <a:srgbClr val="666666"/>
              </a:buClr>
              <a:buSzPts val="2000"/>
              <a:buFont typeface="Arial"/>
              <a:buChar char="»"/>
              <a:defRPr sz="1500" b="0" i="0" u="none" strike="noStrike" cap="none">
                <a:solidFill>
                  <a:srgbClr val="666666"/>
                </a:solidFill>
                <a:latin typeface="Arial"/>
                <a:ea typeface="Arial"/>
                <a:cs typeface="Arial"/>
                <a:sym typeface="Arial"/>
              </a:defRPr>
            </a:lvl9pPr>
          </a:lstStyle>
          <a:p>
            <a:endParaRPr/>
          </a:p>
        </p:txBody>
      </p:sp>
      <p:sp>
        <p:nvSpPr>
          <p:cNvPr id="76" name="Google Shape;76;p10"/>
          <p:cNvSpPr txBox="1">
            <a:spLocks noGrp="1"/>
          </p:cNvSpPr>
          <p:nvPr>
            <p:ph type="body" idx="2"/>
          </p:nvPr>
        </p:nvSpPr>
        <p:spPr>
          <a:xfrm>
            <a:off x="457202" y="1076328"/>
            <a:ext cx="3008313" cy="3518297"/>
          </a:xfrm>
          <a:prstGeom prst="rect">
            <a:avLst/>
          </a:prstGeom>
          <a:noFill/>
          <a:ln>
            <a:noFill/>
          </a:ln>
        </p:spPr>
        <p:txBody>
          <a:bodyPr spcFirstLastPara="1"/>
          <a:lstStyle>
            <a:lvl1pPr marL="342900" marR="0" lvl="0" indent="-171450" algn="l" rtl="0">
              <a:spcBef>
                <a:spcPts val="210"/>
              </a:spcBef>
              <a:spcAft>
                <a:spcPts val="0"/>
              </a:spcAft>
              <a:buClr>
                <a:srgbClr val="002551"/>
              </a:buClr>
              <a:buSzPts val="1401"/>
              <a:buFont typeface="Arial"/>
              <a:buNone/>
              <a:defRPr sz="1051" b="0" i="0" u="none" strike="noStrike" cap="none">
                <a:solidFill>
                  <a:srgbClr val="002551"/>
                </a:solidFill>
                <a:latin typeface="Arial"/>
                <a:ea typeface="Arial"/>
                <a:cs typeface="Arial"/>
                <a:sym typeface="Arial"/>
              </a:defRPr>
            </a:lvl1pPr>
            <a:lvl2pPr marL="685800" marR="0" lvl="1" indent="-171450" algn="l" rtl="0">
              <a:spcBef>
                <a:spcPts val="180"/>
              </a:spcBef>
              <a:spcAft>
                <a:spcPts val="0"/>
              </a:spcAft>
              <a:buClr>
                <a:srgbClr val="666666"/>
              </a:buClr>
              <a:buSzPts val="1200"/>
              <a:buFont typeface="Arial"/>
              <a:buNone/>
              <a:defRPr sz="900" b="0" i="0" u="none" strike="noStrike" cap="none">
                <a:solidFill>
                  <a:srgbClr val="666666"/>
                </a:solidFill>
                <a:latin typeface="Arial"/>
                <a:ea typeface="Arial"/>
                <a:cs typeface="Arial"/>
                <a:sym typeface="Arial"/>
              </a:defRPr>
            </a:lvl2pPr>
            <a:lvl3pPr marL="1028700" marR="0" lvl="2" indent="-171450" algn="l" rtl="0">
              <a:spcBef>
                <a:spcPts val="150"/>
              </a:spcBef>
              <a:spcAft>
                <a:spcPts val="0"/>
              </a:spcAft>
              <a:buClr>
                <a:srgbClr val="000066"/>
              </a:buClr>
              <a:buSzPts val="1001"/>
              <a:buFont typeface="Arial"/>
              <a:buNone/>
              <a:defRPr sz="751" b="0" i="0" u="none" strike="noStrike" cap="none">
                <a:solidFill>
                  <a:srgbClr val="666666"/>
                </a:solidFill>
                <a:latin typeface="Arial"/>
                <a:ea typeface="Arial"/>
                <a:cs typeface="Arial"/>
                <a:sym typeface="Arial"/>
              </a:defRPr>
            </a:lvl3pPr>
            <a:lvl4pPr marL="1371600" marR="0" lvl="3" indent="-171450" algn="l" rtl="0">
              <a:spcBef>
                <a:spcPts val="135"/>
              </a:spcBef>
              <a:spcAft>
                <a:spcPts val="0"/>
              </a:spcAft>
              <a:buClr>
                <a:srgbClr val="666666"/>
              </a:buClr>
              <a:buSzPts val="900"/>
              <a:buFont typeface="Arial"/>
              <a:buNone/>
              <a:defRPr sz="675" b="0" i="0" u="none" strike="noStrike" cap="none">
                <a:solidFill>
                  <a:srgbClr val="666666"/>
                </a:solidFill>
                <a:latin typeface="Arial"/>
                <a:ea typeface="Arial"/>
                <a:cs typeface="Arial"/>
                <a:sym typeface="Arial"/>
              </a:defRPr>
            </a:lvl4pPr>
            <a:lvl5pPr marL="1714500" marR="0" lvl="4" indent="-171450" algn="l" rtl="0">
              <a:spcBef>
                <a:spcPts val="135"/>
              </a:spcBef>
              <a:spcAft>
                <a:spcPts val="0"/>
              </a:spcAft>
              <a:buClr>
                <a:srgbClr val="666666"/>
              </a:buClr>
              <a:buSzPts val="900"/>
              <a:buFont typeface="Arial"/>
              <a:buNone/>
              <a:defRPr sz="675" b="0" i="0" u="none" strike="noStrike" cap="none">
                <a:solidFill>
                  <a:srgbClr val="666666"/>
                </a:solidFill>
                <a:latin typeface="Arial"/>
                <a:ea typeface="Arial"/>
                <a:cs typeface="Arial"/>
                <a:sym typeface="Arial"/>
              </a:defRPr>
            </a:lvl5pPr>
            <a:lvl6pPr marL="2057400" marR="0" lvl="5" indent="-171450" algn="l" rtl="0">
              <a:spcBef>
                <a:spcPts val="135"/>
              </a:spcBef>
              <a:spcAft>
                <a:spcPts val="0"/>
              </a:spcAft>
              <a:buClr>
                <a:srgbClr val="666666"/>
              </a:buClr>
              <a:buSzPts val="900"/>
              <a:buFont typeface="Arial"/>
              <a:buNone/>
              <a:defRPr sz="675" b="0" i="0" u="none" strike="noStrike" cap="none">
                <a:solidFill>
                  <a:srgbClr val="666666"/>
                </a:solidFill>
                <a:latin typeface="Arial"/>
                <a:ea typeface="Arial"/>
                <a:cs typeface="Arial"/>
                <a:sym typeface="Arial"/>
              </a:defRPr>
            </a:lvl6pPr>
            <a:lvl7pPr marL="2400300" marR="0" lvl="6" indent="-171450" algn="l" rtl="0">
              <a:spcBef>
                <a:spcPts val="135"/>
              </a:spcBef>
              <a:spcAft>
                <a:spcPts val="0"/>
              </a:spcAft>
              <a:buClr>
                <a:srgbClr val="666666"/>
              </a:buClr>
              <a:buSzPts val="900"/>
              <a:buFont typeface="Arial"/>
              <a:buNone/>
              <a:defRPr sz="675" b="0" i="0" u="none" strike="noStrike" cap="none">
                <a:solidFill>
                  <a:srgbClr val="666666"/>
                </a:solidFill>
                <a:latin typeface="Arial"/>
                <a:ea typeface="Arial"/>
                <a:cs typeface="Arial"/>
                <a:sym typeface="Arial"/>
              </a:defRPr>
            </a:lvl7pPr>
            <a:lvl8pPr marL="2743200" marR="0" lvl="7" indent="-171450" algn="l" rtl="0">
              <a:spcBef>
                <a:spcPts val="135"/>
              </a:spcBef>
              <a:spcAft>
                <a:spcPts val="0"/>
              </a:spcAft>
              <a:buClr>
                <a:srgbClr val="666666"/>
              </a:buClr>
              <a:buSzPts val="900"/>
              <a:buFont typeface="Arial"/>
              <a:buNone/>
              <a:defRPr sz="675" b="0" i="0" u="none" strike="noStrike" cap="none">
                <a:solidFill>
                  <a:srgbClr val="666666"/>
                </a:solidFill>
                <a:latin typeface="Arial"/>
                <a:ea typeface="Arial"/>
                <a:cs typeface="Arial"/>
                <a:sym typeface="Arial"/>
              </a:defRPr>
            </a:lvl8pPr>
            <a:lvl9pPr marL="3086100" marR="0" lvl="8" indent="-171450" algn="l" rtl="0">
              <a:spcBef>
                <a:spcPts val="135"/>
              </a:spcBef>
              <a:spcAft>
                <a:spcPts val="0"/>
              </a:spcAft>
              <a:buClr>
                <a:srgbClr val="666666"/>
              </a:buClr>
              <a:buSzPts val="900"/>
              <a:buFont typeface="Arial"/>
              <a:buNone/>
              <a:defRPr sz="675" b="0" i="0" u="none" strike="noStrike" cap="none">
                <a:solidFill>
                  <a:srgbClr val="666666"/>
                </a:solidFill>
                <a:latin typeface="Arial"/>
                <a:ea typeface="Arial"/>
                <a:cs typeface="Arial"/>
                <a:sym typeface="Arial"/>
              </a:defRPr>
            </a:lvl9pPr>
          </a:lstStyle>
          <a:p>
            <a:endParaRPr/>
          </a:p>
        </p:txBody>
      </p:sp>
      <p:sp>
        <p:nvSpPr>
          <p:cNvPr id="5" name="Google Shape;77;p10">
            <a:extLst>
              <a:ext uri="{FF2B5EF4-FFF2-40B4-BE49-F238E27FC236}">
                <a16:creationId xmlns:a16="http://schemas.microsoft.com/office/drawing/2014/main" id="{4A3487F5-23C3-554A-9FBE-FA14F100C0F9}"/>
              </a:ext>
            </a:extLst>
          </p:cNvPr>
          <p:cNvSpPr txBox="1">
            <a:spLocks noGrp="1" noChangeArrowheads="1"/>
          </p:cNvSpPr>
          <p:nvPr>
            <p:ph type="dt" idx="10"/>
          </p:nvPr>
        </p:nvSpPr>
        <p:spPr bwMode="auto">
          <a:xfrm>
            <a:off x="6858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anose="020B0604020202020204" pitchFamily="34" charset="0"/>
              <a:buNone/>
              <a:defRPr/>
            </a:lvl1pPr>
          </a:lstStyle>
          <a:p>
            <a:pPr>
              <a:defRPr/>
            </a:pPr>
            <a:endParaRPr lang="en-US" altLang="en-US"/>
          </a:p>
        </p:txBody>
      </p:sp>
      <p:sp>
        <p:nvSpPr>
          <p:cNvPr id="6" name="Google Shape;78;p10">
            <a:extLst>
              <a:ext uri="{FF2B5EF4-FFF2-40B4-BE49-F238E27FC236}">
                <a16:creationId xmlns:a16="http://schemas.microsoft.com/office/drawing/2014/main" id="{8E8AD60B-5689-C647-8D62-247071E71302}"/>
              </a:ext>
            </a:extLst>
          </p:cNvPr>
          <p:cNvSpPr txBox="1">
            <a:spLocks noGrp="1" noChangeArrowheads="1"/>
          </p:cNvSpPr>
          <p:nvPr>
            <p:ph type="ftr" idx="11"/>
          </p:nvPr>
        </p:nvSpPr>
        <p:spPr bwMode="auto">
          <a:xfrm>
            <a:off x="3124200" y="4686300"/>
            <a:ext cx="28956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ctr" eaLnBrk="1" hangingPunct="1">
              <a:buClr>
                <a:srgbClr val="000000"/>
              </a:buClr>
              <a:buSzPts val="1400"/>
              <a:buFont typeface="Arial" panose="020B0604020202020204" pitchFamily="34" charset="0"/>
              <a:buNone/>
              <a:defRPr/>
            </a:lvl1pPr>
          </a:lstStyle>
          <a:p>
            <a:pPr>
              <a:defRPr/>
            </a:pPr>
            <a:endParaRPr lang="en-US" altLang="en-US"/>
          </a:p>
        </p:txBody>
      </p:sp>
      <p:sp>
        <p:nvSpPr>
          <p:cNvPr id="7" name="Google Shape;79;p10">
            <a:extLst>
              <a:ext uri="{FF2B5EF4-FFF2-40B4-BE49-F238E27FC236}">
                <a16:creationId xmlns:a16="http://schemas.microsoft.com/office/drawing/2014/main" id="{C128E0BB-B20D-7641-9C9F-F6728E369D2A}"/>
              </a:ext>
            </a:extLst>
          </p:cNvPr>
          <p:cNvSpPr txBox="1">
            <a:spLocks noGrp="1" noChangeArrowheads="1"/>
          </p:cNvSpPr>
          <p:nvPr>
            <p:ph type="sldNum" idx="12"/>
          </p:nvPr>
        </p:nvSpPr>
        <p:spPr bwMode="auto">
          <a:xfrm>
            <a:off x="65532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r" eaLnBrk="1" hangingPunct="1">
              <a:buClr>
                <a:srgbClr val="000000"/>
              </a:buClr>
              <a:buFont typeface="Arial" panose="020B0604020202020204" pitchFamily="34" charset="0"/>
              <a:buNone/>
              <a:defRPr/>
            </a:lvl1pPr>
          </a:lstStyle>
          <a:p>
            <a:pPr>
              <a:defRPr/>
            </a:pPr>
            <a:fld id="{1C172F18-A20B-B240-85D6-A7A2020475BD}" type="slidenum">
              <a:rPr lang="en-GB" altLang="en-US"/>
              <a:pPr>
                <a:defRPr/>
              </a:pPr>
              <a:t>‹#›</a:t>
            </a:fld>
            <a:endParaRPr lang="en-US" altLang="en-US"/>
          </a:p>
        </p:txBody>
      </p:sp>
    </p:spTree>
    <p:extLst>
      <p:ext uri="{BB962C8B-B14F-4D97-AF65-F5344CB8AC3E}">
        <p14:creationId xmlns:p14="http://schemas.microsoft.com/office/powerpoint/2010/main" val="4273516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3FEAF134-B0EE-33FA-94A3-189BAC1895D9}"/>
              </a:ext>
            </a:extLst>
          </p:cNvPr>
          <p:cNvPicPr>
            <a:picLocks noChangeAspect="1"/>
          </p:cNvPicPr>
          <p:nvPr userDrawn="1"/>
        </p:nvPicPr>
        <p:blipFill>
          <a:blip r:embed="rId2"/>
          <a:stretch>
            <a:fillRect/>
          </a:stretch>
        </p:blipFill>
        <p:spPr>
          <a:xfrm>
            <a:off x="7608625" y="289327"/>
            <a:ext cx="806496" cy="523838"/>
          </a:xfrm>
          <a:prstGeom prst="rect">
            <a:avLst/>
          </a:prstGeom>
        </p:spPr>
      </p:pic>
    </p:spTree>
    <p:extLst>
      <p:ext uri="{BB962C8B-B14F-4D97-AF65-F5344CB8AC3E}">
        <p14:creationId xmlns:p14="http://schemas.microsoft.com/office/powerpoint/2010/main" val="34459252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0"/>
        <p:cNvGrpSpPr/>
        <p:nvPr/>
      </p:nvGrpSpPr>
      <p:grpSpPr>
        <a:xfrm>
          <a:off x="0" y="0"/>
          <a:ext cx="0" cy="0"/>
          <a:chOff x="0" y="0"/>
          <a:chExt cx="0" cy="0"/>
        </a:xfrm>
      </p:grpSpPr>
      <p:sp>
        <p:nvSpPr>
          <p:cNvPr id="81" name="Google Shape;81;p11"/>
          <p:cNvSpPr txBox="1">
            <a:spLocks noGrp="1"/>
          </p:cNvSpPr>
          <p:nvPr>
            <p:ph type="title"/>
          </p:nvPr>
        </p:nvSpPr>
        <p:spPr>
          <a:xfrm>
            <a:off x="685800" y="457200"/>
            <a:ext cx="7772400" cy="857250"/>
          </a:xfrm>
          <a:prstGeom prst="rect">
            <a:avLst/>
          </a:prstGeom>
          <a:noFill/>
          <a:ln>
            <a:noFill/>
          </a:ln>
        </p:spPr>
        <p:txBody>
          <a:bodyPr spcFirstLastPara="1"/>
          <a:lstStyle>
            <a:lvl1pPr marR="0" lvl="0" algn="l" rtl="0">
              <a:spcBef>
                <a:spcPts val="0"/>
              </a:spcBef>
              <a:spcAft>
                <a:spcPts val="0"/>
              </a:spcAft>
              <a:buSzPts val="1400"/>
              <a:buNone/>
              <a:defRPr sz="2251" b="1" i="0" u="none" strike="noStrike" cap="none">
                <a:solidFill>
                  <a:srgbClr val="002551"/>
                </a:solidFill>
                <a:latin typeface="Arial"/>
                <a:ea typeface="Arial"/>
                <a:cs typeface="Arial"/>
                <a:sym typeface="Arial"/>
              </a:defRPr>
            </a:lvl1pPr>
            <a:lvl2pPr marR="0" lvl="1" algn="l" rtl="0">
              <a:spcBef>
                <a:spcPts val="0"/>
              </a:spcBef>
              <a:spcAft>
                <a:spcPts val="0"/>
              </a:spcAft>
              <a:buSzPts val="1400"/>
              <a:buNone/>
              <a:defRPr sz="2700" b="1" i="0" u="none" strike="noStrike" cap="none">
                <a:solidFill>
                  <a:srgbClr val="000066"/>
                </a:solidFill>
                <a:latin typeface="Arial"/>
                <a:ea typeface="Arial"/>
                <a:cs typeface="Arial"/>
                <a:sym typeface="Arial"/>
              </a:defRPr>
            </a:lvl2pPr>
            <a:lvl3pPr marR="0" lvl="2" algn="l" rtl="0">
              <a:spcBef>
                <a:spcPts val="0"/>
              </a:spcBef>
              <a:spcAft>
                <a:spcPts val="0"/>
              </a:spcAft>
              <a:buSzPts val="1400"/>
              <a:buNone/>
              <a:defRPr sz="2700" b="1" i="0" u="none" strike="noStrike" cap="none">
                <a:solidFill>
                  <a:srgbClr val="000066"/>
                </a:solidFill>
                <a:latin typeface="Arial"/>
                <a:ea typeface="Arial"/>
                <a:cs typeface="Arial"/>
                <a:sym typeface="Arial"/>
              </a:defRPr>
            </a:lvl3pPr>
            <a:lvl4pPr marR="0" lvl="3" algn="l" rtl="0">
              <a:spcBef>
                <a:spcPts val="0"/>
              </a:spcBef>
              <a:spcAft>
                <a:spcPts val="0"/>
              </a:spcAft>
              <a:buSzPts val="1400"/>
              <a:buNone/>
              <a:defRPr sz="2700" b="1" i="0" u="none" strike="noStrike" cap="none">
                <a:solidFill>
                  <a:srgbClr val="000066"/>
                </a:solidFill>
                <a:latin typeface="Arial"/>
                <a:ea typeface="Arial"/>
                <a:cs typeface="Arial"/>
                <a:sym typeface="Arial"/>
              </a:defRPr>
            </a:lvl4pPr>
            <a:lvl5pPr marR="0" lvl="4" algn="l" rtl="0">
              <a:spcBef>
                <a:spcPts val="0"/>
              </a:spcBef>
              <a:spcAft>
                <a:spcPts val="0"/>
              </a:spcAft>
              <a:buSzPts val="1400"/>
              <a:buNone/>
              <a:defRPr sz="2700" b="1" i="0" u="none" strike="noStrike" cap="none">
                <a:solidFill>
                  <a:srgbClr val="000066"/>
                </a:solidFill>
                <a:latin typeface="Arial"/>
                <a:ea typeface="Arial"/>
                <a:cs typeface="Arial"/>
                <a:sym typeface="Arial"/>
              </a:defRPr>
            </a:lvl5pPr>
            <a:lvl6pPr marR="0" lvl="5" algn="l" rtl="0">
              <a:spcBef>
                <a:spcPts val="0"/>
              </a:spcBef>
              <a:spcAft>
                <a:spcPts val="0"/>
              </a:spcAft>
              <a:buSzPts val="1400"/>
              <a:buNone/>
              <a:defRPr sz="2700" b="1" i="0" u="none" strike="noStrike" cap="none">
                <a:solidFill>
                  <a:srgbClr val="000066"/>
                </a:solidFill>
                <a:latin typeface="Arial"/>
                <a:ea typeface="Arial"/>
                <a:cs typeface="Arial"/>
                <a:sym typeface="Arial"/>
              </a:defRPr>
            </a:lvl6pPr>
            <a:lvl7pPr marR="0" lvl="6" algn="l" rtl="0">
              <a:spcBef>
                <a:spcPts val="0"/>
              </a:spcBef>
              <a:spcAft>
                <a:spcPts val="0"/>
              </a:spcAft>
              <a:buSzPts val="1400"/>
              <a:buNone/>
              <a:defRPr sz="2700" b="1" i="0" u="none" strike="noStrike" cap="none">
                <a:solidFill>
                  <a:srgbClr val="000066"/>
                </a:solidFill>
                <a:latin typeface="Arial"/>
                <a:ea typeface="Arial"/>
                <a:cs typeface="Arial"/>
                <a:sym typeface="Arial"/>
              </a:defRPr>
            </a:lvl7pPr>
            <a:lvl8pPr marR="0" lvl="7" algn="l" rtl="0">
              <a:spcBef>
                <a:spcPts val="0"/>
              </a:spcBef>
              <a:spcAft>
                <a:spcPts val="0"/>
              </a:spcAft>
              <a:buSzPts val="1400"/>
              <a:buNone/>
              <a:defRPr sz="2700" b="1" i="0" u="none" strike="noStrike" cap="none">
                <a:solidFill>
                  <a:srgbClr val="000066"/>
                </a:solidFill>
                <a:latin typeface="Arial"/>
                <a:ea typeface="Arial"/>
                <a:cs typeface="Arial"/>
                <a:sym typeface="Arial"/>
              </a:defRPr>
            </a:lvl8pPr>
            <a:lvl9pPr marR="0" lvl="8" algn="l" rtl="0">
              <a:spcBef>
                <a:spcPts val="0"/>
              </a:spcBef>
              <a:spcAft>
                <a:spcPts val="0"/>
              </a:spcAft>
              <a:buSzPts val="1400"/>
              <a:buNone/>
              <a:defRPr sz="2700" b="1" i="0" u="none" strike="noStrike" cap="none">
                <a:solidFill>
                  <a:srgbClr val="000066"/>
                </a:solidFill>
                <a:latin typeface="Arial"/>
                <a:ea typeface="Arial"/>
                <a:cs typeface="Arial"/>
                <a:sym typeface="Arial"/>
              </a:defRPr>
            </a:lvl9pPr>
          </a:lstStyle>
          <a:p>
            <a:endParaRPr/>
          </a:p>
        </p:txBody>
      </p:sp>
      <p:sp>
        <p:nvSpPr>
          <p:cNvPr id="82" name="Google Shape;82;p11"/>
          <p:cNvSpPr txBox="1">
            <a:spLocks noGrp="1"/>
          </p:cNvSpPr>
          <p:nvPr>
            <p:ph type="body" idx="1"/>
          </p:nvPr>
        </p:nvSpPr>
        <p:spPr>
          <a:xfrm rot="5400000">
            <a:off x="3028950" y="-857250"/>
            <a:ext cx="3086100" cy="7772400"/>
          </a:xfrm>
          <a:prstGeom prst="rect">
            <a:avLst/>
          </a:prstGeom>
          <a:noFill/>
          <a:ln>
            <a:noFill/>
          </a:ln>
        </p:spPr>
        <p:txBody>
          <a:bodyPr spcFirstLastPara="1"/>
          <a:lstStyle>
            <a:lvl1pPr marL="342900" marR="0" lvl="0" indent="-171450" algn="l" rtl="0">
              <a:spcBef>
                <a:spcPts val="480"/>
              </a:spcBef>
              <a:spcAft>
                <a:spcPts val="0"/>
              </a:spcAft>
              <a:buSzPts val="1400"/>
              <a:buNone/>
              <a:defRPr sz="2400" b="0" i="0" u="none" strike="noStrike" cap="none">
                <a:solidFill>
                  <a:srgbClr val="002551"/>
                </a:solidFill>
                <a:latin typeface="Arial"/>
                <a:ea typeface="Arial"/>
                <a:cs typeface="Arial"/>
                <a:sym typeface="Arial"/>
              </a:defRPr>
            </a:lvl1pPr>
            <a:lvl2pPr marL="685800" marR="0" lvl="1" indent="-304800" algn="l" rtl="0">
              <a:spcBef>
                <a:spcPts val="420"/>
              </a:spcBef>
              <a:spcAft>
                <a:spcPts val="0"/>
              </a:spcAft>
              <a:buClr>
                <a:srgbClr val="002551"/>
              </a:buClr>
              <a:buSzPts val="2800"/>
              <a:buFont typeface="Arial"/>
              <a:buChar char="–"/>
              <a:defRPr sz="2100" b="0" i="0" u="none" strike="noStrike" cap="none">
                <a:solidFill>
                  <a:srgbClr val="002551"/>
                </a:solidFill>
                <a:latin typeface="Arial"/>
                <a:ea typeface="Arial"/>
                <a:cs typeface="Arial"/>
                <a:sym typeface="Arial"/>
              </a:defRPr>
            </a:lvl2pPr>
            <a:lvl3pPr marL="1028700" marR="0" lvl="2" indent="-285750" algn="l" rtl="0">
              <a:spcBef>
                <a:spcPts val="360"/>
              </a:spcBef>
              <a:spcAft>
                <a:spcPts val="0"/>
              </a:spcAft>
              <a:buClr>
                <a:srgbClr val="002551"/>
              </a:buClr>
              <a:buSzPts val="2400"/>
              <a:buFont typeface="Arial"/>
              <a:buChar char="•"/>
              <a:defRPr sz="1800" b="0" i="0" u="none" strike="noStrike" cap="none">
                <a:solidFill>
                  <a:srgbClr val="002551"/>
                </a:solidFill>
                <a:latin typeface="Arial"/>
                <a:ea typeface="Arial"/>
                <a:cs typeface="Arial"/>
                <a:sym typeface="Arial"/>
              </a:defRPr>
            </a:lvl3pPr>
            <a:lvl4pPr marL="1371600" marR="0" lvl="3" indent="-266700" algn="l" rtl="0">
              <a:spcBef>
                <a:spcPts val="300"/>
              </a:spcBef>
              <a:spcAft>
                <a:spcPts val="0"/>
              </a:spcAft>
              <a:buClr>
                <a:srgbClr val="002551"/>
              </a:buClr>
              <a:buSzPts val="2000"/>
              <a:buFont typeface="Arial"/>
              <a:buChar char="–"/>
              <a:defRPr sz="1500" b="0" i="0" u="none" strike="noStrike" cap="none">
                <a:solidFill>
                  <a:srgbClr val="002551"/>
                </a:solidFill>
                <a:latin typeface="Arial"/>
                <a:ea typeface="Arial"/>
                <a:cs typeface="Arial"/>
                <a:sym typeface="Arial"/>
              </a:defRPr>
            </a:lvl4pPr>
            <a:lvl5pPr marL="1714500" marR="0" lvl="4" indent="-266700" algn="l" rtl="0">
              <a:spcBef>
                <a:spcPts val="300"/>
              </a:spcBef>
              <a:spcAft>
                <a:spcPts val="0"/>
              </a:spcAft>
              <a:buClr>
                <a:srgbClr val="002551"/>
              </a:buClr>
              <a:buSzPts val="2000"/>
              <a:buFont typeface="Arial"/>
              <a:buChar char="»"/>
              <a:defRPr sz="1500" b="0" i="0" u="none" strike="noStrike" cap="none">
                <a:solidFill>
                  <a:srgbClr val="002551"/>
                </a:solidFill>
                <a:latin typeface="Arial"/>
                <a:ea typeface="Arial"/>
                <a:cs typeface="Arial"/>
                <a:sym typeface="Arial"/>
              </a:defRPr>
            </a:lvl5pPr>
            <a:lvl6pPr marL="2057400" marR="0" lvl="5" indent="-266700" algn="l" rtl="0">
              <a:spcBef>
                <a:spcPts val="300"/>
              </a:spcBef>
              <a:spcAft>
                <a:spcPts val="0"/>
              </a:spcAft>
              <a:buClr>
                <a:srgbClr val="666666"/>
              </a:buClr>
              <a:buSzPts val="2000"/>
              <a:buFont typeface="Arial"/>
              <a:buChar char="»"/>
              <a:defRPr sz="1500" b="0" i="0" u="none" strike="noStrike" cap="none">
                <a:solidFill>
                  <a:srgbClr val="666666"/>
                </a:solidFill>
                <a:latin typeface="Arial"/>
                <a:ea typeface="Arial"/>
                <a:cs typeface="Arial"/>
                <a:sym typeface="Arial"/>
              </a:defRPr>
            </a:lvl6pPr>
            <a:lvl7pPr marL="2400300" marR="0" lvl="6" indent="-266700" algn="l" rtl="0">
              <a:spcBef>
                <a:spcPts val="300"/>
              </a:spcBef>
              <a:spcAft>
                <a:spcPts val="0"/>
              </a:spcAft>
              <a:buClr>
                <a:srgbClr val="666666"/>
              </a:buClr>
              <a:buSzPts val="2000"/>
              <a:buFont typeface="Arial"/>
              <a:buChar char="»"/>
              <a:defRPr sz="1500" b="0" i="0" u="none" strike="noStrike" cap="none">
                <a:solidFill>
                  <a:srgbClr val="666666"/>
                </a:solidFill>
                <a:latin typeface="Arial"/>
                <a:ea typeface="Arial"/>
                <a:cs typeface="Arial"/>
                <a:sym typeface="Arial"/>
              </a:defRPr>
            </a:lvl7pPr>
            <a:lvl8pPr marL="2743200" marR="0" lvl="7" indent="-266700" algn="l" rtl="0">
              <a:spcBef>
                <a:spcPts val="300"/>
              </a:spcBef>
              <a:spcAft>
                <a:spcPts val="0"/>
              </a:spcAft>
              <a:buClr>
                <a:srgbClr val="666666"/>
              </a:buClr>
              <a:buSzPts val="2000"/>
              <a:buFont typeface="Arial"/>
              <a:buChar char="»"/>
              <a:defRPr sz="1500" b="0" i="0" u="none" strike="noStrike" cap="none">
                <a:solidFill>
                  <a:srgbClr val="666666"/>
                </a:solidFill>
                <a:latin typeface="Arial"/>
                <a:ea typeface="Arial"/>
                <a:cs typeface="Arial"/>
                <a:sym typeface="Arial"/>
              </a:defRPr>
            </a:lvl8pPr>
            <a:lvl9pPr marL="3086100" marR="0" lvl="8" indent="-266700" algn="l" rtl="0">
              <a:spcBef>
                <a:spcPts val="300"/>
              </a:spcBef>
              <a:spcAft>
                <a:spcPts val="0"/>
              </a:spcAft>
              <a:buClr>
                <a:srgbClr val="666666"/>
              </a:buClr>
              <a:buSzPts val="2000"/>
              <a:buFont typeface="Arial"/>
              <a:buChar char="»"/>
              <a:defRPr sz="1500" b="0" i="0" u="none" strike="noStrike" cap="none">
                <a:solidFill>
                  <a:srgbClr val="666666"/>
                </a:solidFill>
                <a:latin typeface="Arial"/>
                <a:ea typeface="Arial"/>
                <a:cs typeface="Arial"/>
                <a:sym typeface="Arial"/>
              </a:defRPr>
            </a:lvl9pPr>
          </a:lstStyle>
          <a:p>
            <a:endParaRPr/>
          </a:p>
        </p:txBody>
      </p:sp>
      <p:sp>
        <p:nvSpPr>
          <p:cNvPr id="4" name="Google Shape;83;p11">
            <a:extLst>
              <a:ext uri="{FF2B5EF4-FFF2-40B4-BE49-F238E27FC236}">
                <a16:creationId xmlns:a16="http://schemas.microsoft.com/office/drawing/2014/main" id="{05C8C16E-CD49-CA40-BDCF-2ACF5522BE23}"/>
              </a:ext>
            </a:extLst>
          </p:cNvPr>
          <p:cNvSpPr txBox="1">
            <a:spLocks noGrp="1" noChangeArrowheads="1"/>
          </p:cNvSpPr>
          <p:nvPr>
            <p:ph type="dt" idx="10"/>
          </p:nvPr>
        </p:nvSpPr>
        <p:spPr bwMode="auto">
          <a:xfrm>
            <a:off x="6858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anose="020B0604020202020204" pitchFamily="34" charset="0"/>
              <a:buNone/>
              <a:defRPr/>
            </a:lvl1pPr>
          </a:lstStyle>
          <a:p>
            <a:pPr>
              <a:defRPr/>
            </a:pPr>
            <a:endParaRPr lang="en-US" altLang="en-US"/>
          </a:p>
        </p:txBody>
      </p:sp>
      <p:sp>
        <p:nvSpPr>
          <p:cNvPr id="5" name="Google Shape;84;p11">
            <a:extLst>
              <a:ext uri="{FF2B5EF4-FFF2-40B4-BE49-F238E27FC236}">
                <a16:creationId xmlns:a16="http://schemas.microsoft.com/office/drawing/2014/main" id="{9F459026-7017-5747-953A-7FC06CB19B6C}"/>
              </a:ext>
            </a:extLst>
          </p:cNvPr>
          <p:cNvSpPr txBox="1">
            <a:spLocks noGrp="1" noChangeArrowheads="1"/>
          </p:cNvSpPr>
          <p:nvPr>
            <p:ph type="ftr" idx="11"/>
          </p:nvPr>
        </p:nvSpPr>
        <p:spPr bwMode="auto">
          <a:xfrm>
            <a:off x="3124200" y="4686300"/>
            <a:ext cx="28956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ctr" eaLnBrk="1" hangingPunct="1">
              <a:buClr>
                <a:srgbClr val="000000"/>
              </a:buClr>
              <a:buSzPts val="1400"/>
              <a:buFont typeface="Arial" panose="020B0604020202020204" pitchFamily="34" charset="0"/>
              <a:buNone/>
              <a:defRPr/>
            </a:lvl1pPr>
          </a:lstStyle>
          <a:p>
            <a:pPr>
              <a:defRPr/>
            </a:pPr>
            <a:endParaRPr lang="en-US" altLang="en-US"/>
          </a:p>
        </p:txBody>
      </p:sp>
      <p:sp>
        <p:nvSpPr>
          <p:cNvPr id="6" name="Google Shape;85;p11">
            <a:extLst>
              <a:ext uri="{FF2B5EF4-FFF2-40B4-BE49-F238E27FC236}">
                <a16:creationId xmlns:a16="http://schemas.microsoft.com/office/drawing/2014/main" id="{1256EE66-A03F-F949-A587-3097D183B4E9}"/>
              </a:ext>
            </a:extLst>
          </p:cNvPr>
          <p:cNvSpPr txBox="1">
            <a:spLocks noGrp="1" noChangeArrowheads="1"/>
          </p:cNvSpPr>
          <p:nvPr>
            <p:ph type="sldNum" idx="12"/>
          </p:nvPr>
        </p:nvSpPr>
        <p:spPr bwMode="auto">
          <a:xfrm>
            <a:off x="6553200" y="4686300"/>
            <a:ext cx="1905000" cy="342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r" eaLnBrk="1" hangingPunct="1">
              <a:buClr>
                <a:srgbClr val="000000"/>
              </a:buClr>
              <a:buFont typeface="Arial" panose="020B0604020202020204" pitchFamily="34" charset="0"/>
              <a:buNone/>
              <a:defRPr/>
            </a:lvl1pPr>
          </a:lstStyle>
          <a:p>
            <a:pPr>
              <a:defRPr/>
            </a:pPr>
            <a:fld id="{2ED75F7B-122B-FD4B-A7A1-6580C2E3ACF1}" type="slidenum">
              <a:rPr lang="en-GB" altLang="en-US"/>
              <a:pPr>
                <a:defRPr/>
              </a:pPr>
              <a:t>‹#›</a:t>
            </a:fld>
            <a:endParaRPr lang="en-US" altLang="en-US"/>
          </a:p>
        </p:txBody>
      </p:sp>
    </p:spTree>
    <p:extLst>
      <p:ext uri="{BB962C8B-B14F-4D97-AF65-F5344CB8AC3E}">
        <p14:creationId xmlns:p14="http://schemas.microsoft.com/office/powerpoint/2010/main" val="42699575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479A04-81ED-BD4F-805B-FE4F9C8CF96E}"/>
              </a:ext>
            </a:extLst>
          </p:cNvPr>
          <p:cNvSpPr>
            <a:spLocks noGrp="1" noChangeArrowheads="1"/>
          </p:cNvSpPr>
          <p:nvPr>
            <p:ph type="dt" sz="half" idx="10"/>
          </p:nvPr>
        </p:nvSpPr>
        <p:spPr bwMode="auto">
          <a:xfrm>
            <a:off x="628650" y="4767263"/>
            <a:ext cx="2057400" cy="273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pPr>
              <a:defRPr/>
            </a:pPr>
            <a:fld id="{8FFA1F6A-1499-2B4B-BFD5-56D0422DCE14}" type="datetimeFigureOut">
              <a:rPr lang="en-US" altLang="en-US"/>
              <a:pPr>
                <a:defRPr/>
              </a:pPr>
              <a:t>9/13/2023</a:t>
            </a:fld>
            <a:endParaRPr lang="en-US" altLang="en-US"/>
          </a:p>
        </p:txBody>
      </p:sp>
      <p:sp>
        <p:nvSpPr>
          <p:cNvPr id="3" name="Footer Placeholder 2">
            <a:extLst>
              <a:ext uri="{FF2B5EF4-FFF2-40B4-BE49-F238E27FC236}">
                <a16:creationId xmlns:a16="http://schemas.microsoft.com/office/drawing/2014/main" id="{835869AD-4686-4C4F-BEC2-3303410C41D6}"/>
              </a:ext>
            </a:extLst>
          </p:cNvPr>
          <p:cNvSpPr>
            <a:spLocks noGrp="1" noChangeArrowheads="1"/>
          </p:cNvSpPr>
          <p:nvPr>
            <p:ph type="ftr" sz="quarter" idx="11"/>
          </p:nvPr>
        </p:nvSpPr>
        <p:spPr bwMode="auto">
          <a:xfrm>
            <a:off x="3028950" y="4767263"/>
            <a:ext cx="3086100" cy="273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pPr>
              <a:defRPr/>
            </a:pPr>
            <a:endParaRPr lang="en-US" altLang="en-US"/>
          </a:p>
        </p:txBody>
      </p:sp>
      <p:sp>
        <p:nvSpPr>
          <p:cNvPr id="4" name="Slide Number Placeholder 3">
            <a:extLst>
              <a:ext uri="{FF2B5EF4-FFF2-40B4-BE49-F238E27FC236}">
                <a16:creationId xmlns:a16="http://schemas.microsoft.com/office/drawing/2014/main" id="{E32DF903-3154-6C45-87E5-4E32B79E536A}"/>
              </a:ext>
            </a:extLst>
          </p:cNvPr>
          <p:cNvSpPr>
            <a:spLocks noGrp="1" noChangeArrowheads="1"/>
          </p:cNvSpPr>
          <p:nvPr>
            <p:ph type="sldNum" sz="quarter" idx="12"/>
          </p:nvPr>
        </p:nvSpPr>
        <p:spPr bwMode="auto">
          <a:xfrm>
            <a:off x="6457950" y="4767263"/>
            <a:ext cx="2057400" cy="273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pPr>
              <a:defRPr/>
            </a:pPr>
            <a:fld id="{31FB401A-AAA9-0044-BF8E-496C90F8B129}" type="slidenum">
              <a:rPr lang="en-US" altLang="en-US"/>
              <a:pPr>
                <a:defRPr/>
              </a:pPr>
              <a:t>‹#›</a:t>
            </a:fld>
            <a:endParaRPr lang="en-US" altLang="en-US"/>
          </a:p>
        </p:txBody>
      </p:sp>
    </p:spTree>
    <p:extLst>
      <p:ext uri="{BB962C8B-B14F-4D97-AF65-F5344CB8AC3E}">
        <p14:creationId xmlns:p14="http://schemas.microsoft.com/office/powerpoint/2010/main" val="25703542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11832-8D66-8C49-B903-1C94B7B77911}"/>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7B873A7-6DE9-164E-9A50-39D471153AFB}"/>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4CB739A-76C7-124B-99D6-621648DADDE0}"/>
              </a:ext>
            </a:extLst>
          </p:cNvPr>
          <p:cNvSpPr>
            <a:spLocks noGrp="1"/>
          </p:cNvSpPr>
          <p:nvPr>
            <p:ph type="dt" sz="half" idx="10"/>
          </p:nvPr>
        </p:nvSpPr>
        <p:spPr>
          <a:xfrm>
            <a:off x="628650" y="4767263"/>
            <a:ext cx="2057400" cy="273844"/>
          </a:xfrm>
          <a:prstGeom prst="rect">
            <a:avLst/>
          </a:prstGeom>
        </p:spPr>
        <p:txBody>
          <a:bodyPr/>
          <a:lstStyle/>
          <a:p>
            <a:fld id="{737EC122-553C-D443-A02A-66861DD68749}" type="datetimeFigureOut">
              <a:rPr lang="en-US" smtClean="0"/>
              <a:t>9/13/2023</a:t>
            </a:fld>
            <a:endParaRPr lang="en-US"/>
          </a:p>
        </p:txBody>
      </p:sp>
      <p:sp>
        <p:nvSpPr>
          <p:cNvPr id="5" name="Footer Placeholder 4">
            <a:extLst>
              <a:ext uri="{FF2B5EF4-FFF2-40B4-BE49-F238E27FC236}">
                <a16:creationId xmlns:a16="http://schemas.microsoft.com/office/drawing/2014/main" id="{0FB1C0BC-5F7B-7148-B9FB-4EF6AAB29DC7}"/>
              </a:ext>
            </a:extLst>
          </p:cNvPr>
          <p:cNvSpPr>
            <a:spLocks noGrp="1"/>
          </p:cNvSpPr>
          <p:nvPr>
            <p:ph type="ftr" sz="quarter" idx="11"/>
          </p:nvPr>
        </p:nvSpPr>
        <p:spPr>
          <a:xfrm>
            <a:off x="3028950" y="4767263"/>
            <a:ext cx="3086100" cy="273844"/>
          </a:xfrm>
          <a:prstGeom prst="rect">
            <a:avLst/>
          </a:prstGeom>
        </p:spPr>
        <p:txBody>
          <a:bodyPr/>
          <a:lstStyle/>
          <a:p>
            <a:endParaRPr lang="en-US"/>
          </a:p>
        </p:txBody>
      </p:sp>
    </p:spTree>
    <p:extLst>
      <p:ext uri="{BB962C8B-B14F-4D97-AF65-F5344CB8AC3E}">
        <p14:creationId xmlns:p14="http://schemas.microsoft.com/office/powerpoint/2010/main" val="37672328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74EC4E74-C8DE-4503-AAA9-99D46098508B}" type="slidenum">
              <a:rPr lang="en-GB" smtClean="0"/>
              <a:t>‹#›</a:t>
            </a:fld>
            <a:endParaRPr lang="en-GB"/>
          </a:p>
        </p:txBody>
      </p:sp>
      <p:sp>
        <p:nvSpPr>
          <p:cNvPr id="6" name="Footer Placeholder 4">
            <a:extLst>
              <a:ext uri="{FF2B5EF4-FFF2-40B4-BE49-F238E27FC236}">
                <a16:creationId xmlns:a16="http://schemas.microsoft.com/office/drawing/2014/main" id="{C2C28BAA-DA5E-4DCD-B4B1-6EBF1E5E86D3}"/>
              </a:ext>
            </a:extLst>
          </p:cNvPr>
          <p:cNvSpPr>
            <a:spLocks noGrp="1"/>
          </p:cNvSpPr>
          <p:nvPr>
            <p:ph type="ftr" sz="quarter" idx="3"/>
          </p:nvPr>
        </p:nvSpPr>
        <p:spPr>
          <a:xfrm>
            <a:off x="628650" y="4767263"/>
            <a:ext cx="5486400" cy="273844"/>
          </a:xfrm>
          <a:prstGeom prst="rect">
            <a:avLst/>
          </a:prstGeom>
        </p:spPr>
        <p:txBody>
          <a:bodyPr vert="horz" lIns="91440" tIns="45720" rIns="91440" bIns="45720" rtlCol="0" anchor="ctr"/>
          <a:lstStyle>
            <a:lvl1pPr algn="l">
              <a:defRPr sz="900">
                <a:solidFill>
                  <a:schemeClr val="bg1"/>
                </a:solidFill>
              </a:defRPr>
            </a:lvl1pPr>
          </a:lstStyle>
          <a:p>
            <a:r>
              <a:rPr lang="en-GB"/>
              <a:t>M02-T01-L02</a:t>
            </a:r>
          </a:p>
        </p:txBody>
      </p:sp>
    </p:spTree>
    <p:extLst>
      <p:ext uri="{BB962C8B-B14F-4D97-AF65-F5344CB8AC3E}">
        <p14:creationId xmlns:p14="http://schemas.microsoft.com/office/powerpoint/2010/main" val="4219520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11033E5D-4EED-5A4D-FD0E-01E48074FA5E}"/>
              </a:ext>
            </a:extLst>
          </p:cNvPr>
          <p:cNvPicPr>
            <a:picLocks noChangeAspect="1"/>
          </p:cNvPicPr>
          <p:nvPr userDrawn="1"/>
        </p:nvPicPr>
        <p:blipFill>
          <a:blip r:embed="rId2"/>
          <a:stretch>
            <a:fillRect/>
          </a:stretch>
        </p:blipFill>
        <p:spPr>
          <a:xfrm>
            <a:off x="7608625" y="289327"/>
            <a:ext cx="806496" cy="523838"/>
          </a:xfrm>
          <a:prstGeom prst="rect">
            <a:avLst/>
          </a:prstGeom>
        </p:spPr>
      </p:pic>
    </p:spTree>
    <p:extLst>
      <p:ext uri="{BB962C8B-B14F-4D97-AF65-F5344CB8AC3E}">
        <p14:creationId xmlns:p14="http://schemas.microsoft.com/office/powerpoint/2010/main" val="2234192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207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6DEF8-FAFC-3647-AC73-319606F8602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34888A0B-35B8-2A4A-A1AF-D5D6D2B01ED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0A361DB-17B4-FB43-86D7-56CC9185F813}"/>
              </a:ext>
            </a:extLst>
          </p:cNvPr>
          <p:cNvSpPr>
            <a:spLocks noGrp="1" noChangeArrowheads="1"/>
          </p:cNvSpPr>
          <p:nvPr>
            <p:ph type="dt" sz="half" idx="10"/>
          </p:nvPr>
        </p:nvSpPr>
        <p:spPr>
          <a:ln/>
        </p:spPr>
        <p:txBody>
          <a:bodyPr/>
          <a:lstStyle>
            <a:lvl1pPr>
              <a:defRPr/>
            </a:lvl1pPr>
          </a:lstStyle>
          <a:p>
            <a:pPr>
              <a:defRPr/>
            </a:pPr>
            <a:fld id="{67C390AF-51C0-D44D-90E1-70A24231FC34}" type="datetimeFigureOut">
              <a:rPr lang="en-GB" altLang="en-US"/>
              <a:pPr>
                <a:defRPr/>
              </a:pPr>
              <a:t>13/09/2023</a:t>
            </a:fld>
            <a:endParaRPr lang="en-GB" altLang="en-US"/>
          </a:p>
        </p:txBody>
      </p:sp>
      <p:sp>
        <p:nvSpPr>
          <p:cNvPr id="5" name="Footer Placeholder 4">
            <a:extLst>
              <a:ext uri="{FF2B5EF4-FFF2-40B4-BE49-F238E27FC236}">
                <a16:creationId xmlns:a16="http://schemas.microsoft.com/office/drawing/2014/main" id="{9A5A35F7-DD8C-6E40-A9CD-A224FD0BC1EA}"/>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8BBF7DC6-9218-1249-9A77-2A28C37D2910}"/>
              </a:ext>
            </a:extLst>
          </p:cNvPr>
          <p:cNvSpPr>
            <a:spLocks noGrp="1" noChangeArrowheads="1"/>
          </p:cNvSpPr>
          <p:nvPr>
            <p:ph type="sldNum" sz="quarter" idx="12"/>
          </p:nvPr>
        </p:nvSpPr>
        <p:spPr>
          <a:ln/>
        </p:spPr>
        <p:txBody>
          <a:bodyPr/>
          <a:lstStyle>
            <a:lvl1pPr>
              <a:defRPr/>
            </a:lvl1pPr>
          </a:lstStyle>
          <a:p>
            <a:pPr>
              <a:defRPr/>
            </a:pPr>
            <a:fld id="{DAC197CB-8737-074B-B012-6885D8FCF13F}" type="slidenum">
              <a:rPr lang="en-GB" altLang="en-US"/>
              <a:pPr>
                <a:defRPr/>
              </a:pPr>
              <a:t>‹#›</a:t>
            </a:fld>
            <a:endParaRPr lang="en-GB" altLang="en-US"/>
          </a:p>
        </p:txBody>
      </p:sp>
    </p:spTree>
    <p:extLst>
      <p:ext uri="{BB962C8B-B14F-4D97-AF65-F5344CB8AC3E}">
        <p14:creationId xmlns:p14="http://schemas.microsoft.com/office/powerpoint/2010/main" val="448219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ADFB4-5658-CC47-A33B-20418D52A37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CAFE75A-8E78-0343-8141-20DC1F6404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586238-2FE8-0F47-AF63-4A0AD7BC1FBB}"/>
              </a:ext>
            </a:extLst>
          </p:cNvPr>
          <p:cNvSpPr>
            <a:spLocks noGrp="1" noChangeArrowheads="1"/>
          </p:cNvSpPr>
          <p:nvPr>
            <p:ph type="dt" sz="half" idx="10"/>
          </p:nvPr>
        </p:nvSpPr>
        <p:spPr>
          <a:ln/>
        </p:spPr>
        <p:txBody>
          <a:bodyPr/>
          <a:lstStyle>
            <a:lvl1pPr>
              <a:defRPr/>
            </a:lvl1pPr>
          </a:lstStyle>
          <a:p>
            <a:pPr>
              <a:defRPr/>
            </a:pPr>
            <a:fld id="{1EF19B3B-6BB7-0443-9F61-789ED9F608FA}" type="datetimeFigureOut">
              <a:rPr lang="en-GB" altLang="en-US"/>
              <a:pPr>
                <a:defRPr/>
              </a:pPr>
              <a:t>13/09/2023</a:t>
            </a:fld>
            <a:endParaRPr lang="en-GB" altLang="en-US"/>
          </a:p>
        </p:txBody>
      </p:sp>
      <p:sp>
        <p:nvSpPr>
          <p:cNvPr id="5" name="Footer Placeholder 4">
            <a:extLst>
              <a:ext uri="{FF2B5EF4-FFF2-40B4-BE49-F238E27FC236}">
                <a16:creationId xmlns:a16="http://schemas.microsoft.com/office/drawing/2014/main" id="{E841091F-58DC-C241-B8A7-388FC5B52C7B}"/>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19E885EB-2324-F545-ADD4-7E019CF39A36}"/>
              </a:ext>
            </a:extLst>
          </p:cNvPr>
          <p:cNvSpPr>
            <a:spLocks noGrp="1" noChangeArrowheads="1"/>
          </p:cNvSpPr>
          <p:nvPr>
            <p:ph type="sldNum" sz="quarter" idx="12"/>
          </p:nvPr>
        </p:nvSpPr>
        <p:spPr>
          <a:ln/>
        </p:spPr>
        <p:txBody>
          <a:bodyPr/>
          <a:lstStyle>
            <a:lvl1pPr>
              <a:defRPr/>
            </a:lvl1pPr>
          </a:lstStyle>
          <a:p>
            <a:pPr>
              <a:defRPr/>
            </a:pPr>
            <a:fld id="{E9592A29-2765-B642-8667-311DBA1B75F5}" type="slidenum">
              <a:rPr lang="en-GB" altLang="en-US"/>
              <a:pPr>
                <a:defRPr/>
              </a:pPr>
              <a:t>‹#›</a:t>
            </a:fld>
            <a:endParaRPr lang="en-GB" altLang="en-US"/>
          </a:p>
        </p:txBody>
      </p:sp>
    </p:spTree>
    <p:extLst>
      <p:ext uri="{BB962C8B-B14F-4D97-AF65-F5344CB8AC3E}">
        <p14:creationId xmlns:p14="http://schemas.microsoft.com/office/powerpoint/2010/main" val="3562191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3.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5.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image" Target="../media/image6.png"/><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image" Target="../media/image3.png"/><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theme" Target="../theme/theme5.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Image result for citb logo"/>
          <p:cNvPicPr>
            <a:picLocks noChangeAspect="1" noChangeArrowheads="1"/>
          </p:cNvPicPr>
          <p:nvPr userDrawn="1"/>
        </p:nvPicPr>
        <p:blipFill>
          <a:blip r:embed="rId9" cstate="print">
            <a:extLst>
              <a:ext uri="{28A0092B-C50C-407E-A947-70E740481C1C}">
                <a14:useLocalDpi xmlns:a14="http://schemas.microsoft.com/office/drawing/2010/main"/>
              </a:ext>
            </a:extLst>
          </a:blip>
          <a:srcRect/>
          <a:stretch>
            <a:fillRect/>
          </a:stretch>
        </p:blipFill>
        <p:spPr bwMode="auto">
          <a:xfrm>
            <a:off x="7712447" y="294635"/>
            <a:ext cx="1105550" cy="429183"/>
          </a:xfrm>
          <a:prstGeom prst="rect">
            <a:avLst/>
          </a:prstGeom>
          <a:noFill/>
        </p:spPr>
      </p:pic>
    </p:spTree>
    <p:extLst>
      <p:ext uri="{BB962C8B-B14F-4D97-AF65-F5344CB8AC3E}">
        <p14:creationId xmlns:p14="http://schemas.microsoft.com/office/powerpoint/2010/main" val="10448612"/>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9" r:id="rId7"/>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11" userDrawn="1">
          <p15:clr>
            <a:srgbClr val="F26B43"/>
          </p15:clr>
        </p15:guide>
        <p15:guide id="2" pos="249" userDrawn="1">
          <p15:clr>
            <a:srgbClr val="F26B43"/>
          </p15:clr>
        </p15:guide>
        <p15:guide id="4" orient="horz" pos="532" userDrawn="1">
          <p15:clr>
            <a:srgbClr val="F26B43"/>
          </p15:clr>
        </p15:guide>
        <p15:guide id="5" orient="horz" pos="1076" userDrawn="1">
          <p15:clr>
            <a:srgbClr val="F26B43"/>
          </p15:clr>
        </p15:guide>
        <p15:guide id="6" orient="horz" pos="1620" userDrawn="1">
          <p15:clr>
            <a:srgbClr val="F26B43"/>
          </p15:clr>
        </p15:guide>
        <p15:guide id="7" orient="horz" pos="2165" userDrawn="1">
          <p15:clr>
            <a:srgbClr val="F26B43"/>
          </p15:clr>
        </p15:guide>
        <p15:guide id="8" orient="horz" pos="2709" userDrawn="1">
          <p15:clr>
            <a:srgbClr val="F26B43"/>
          </p15:clr>
        </p15:guide>
        <p15:guide id="9" pos="4626" userDrawn="1">
          <p15:clr>
            <a:srgbClr val="F26B43"/>
          </p15:clr>
        </p15:guide>
        <p15:guide id="11" orient="horz" pos="463" userDrawn="1">
          <p15:clr>
            <a:srgbClr val="5ACBF0"/>
          </p15:clr>
        </p15:guide>
        <p15:guide id="12" orient="horz" pos="3003"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Title Placeholder 1">
            <a:extLst>
              <a:ext uri="{FF2B5EF4-FFF2-40B4-BE49-F238E27FC236}">
                <a16:creationId xmlns:a16="http://schemas.microsoft.com/office/drawing/2014/main" id="{D73B917D-8369-9542-A29E-E2B457816B70}"/>
              </a:ext>
            </a:extLst>
          </p:cNvPr>
          <p:cNvSpPr>
            <a:spLocks noGrp="1" noChangeArrowheads="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30723" name="Text Placeholder 2">
            <a:extLst>
              <a:ext uri="{FF2B5EF4-FFF2-40B4-BE49-F238E27FC236}">
                <a16:creationId xmlns:a16="http://schemas.microsoft.com/office/drawing/2014/main" id="{EDDB1483-4406-A545-8E4D-E9204D8358D6}"/>
              </a:ext>
            </a:extLst>
          </p:cNvPr>
          <p:cNvSpPr>
            <a:spLocks noGrp="1" noChangeArrowheads="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3076" name="Date Placeholder 3">
            <a:extLst>
              <a:ext uri="{FF2B5EF4-FFF2-40B4-BE49-F238E27FC236}">
                <a16:creationId xmlns:a16="http://schemas.microsoft.com/office/drawing/2014/main" id="{02716467-1158-014D-A579-5C8743D14B7D}"/>
              </a:ext>
            </a:extLst>
          </p:cNvPr>
          <p:cNvSpPr>
            <a:spLocks noGrp="1" noChangeArrowheads="1"/>
          </p:cNvSpPr>
          <p:nvPr>
            <p:ph type="dt" sz="half" idx="2"/>
          </p:nvPr>
        </p:nvSpPr>
        <p:spPr bwMode="auto">
          <a:xfrm>
            <a:off x="628650" y="4767263"/>
            <a:ext cx="20574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buClr>
                <a:srgbClr val="000000"/>
              </a:buClr>
              <a:buFont typeface="Arial" panose="020B0604020202020204" pitchFamily="34" charset="0"/>
              <a:buNone/>
              <a:defRPr sz="900">
                <a:solidFill>
                  <a:srgbClr val="898989"/>
                </a:solidFill>
              </a:defRPr>
            </a:lvl1pPr>
          </a:lstStyle>
          <a:p>
            <a:pPr>
              <a:defRPr/>
            </a:pPr>
            <a:fld id="{9F5EABED-0080-8344-8DC5-8B624DADE476}" type="datetimeFigureOut">
              <a:rPr lang="en-GB" altLang="en-US"/>
              <a:pPr>
                <a:defRPr/>
              </a:pPr>
              <a:t>13/09/2023</a:t>
            </a:fld>
            <a:endParaRPr lang="en-GB" altLang="en-US"/>
          </a:p>
        </p:txBody>
      </p:sp>
      <p:sp>
        <p:nvSpPr>
          <p:cNvPr id="3077" name="Footer Placeholder 4">
            <a:extLst>
              <a:ext uri="{FF2B5EF4-FFF2-40B4-BE49-F238E27FC236}">
                <a16:creationId xmlns:a16="http://schemas.microsoft.com/office/drawing/2014/main" id="{1A15F102-E193-3449-B658-2C2DC12321A9}"/>
              </a:ext>
            </a:extLst>
          </p:cNvPr>
          <p:cNvSpPr>
            <a:spLocks noGrp="1" noChangeArrowheads="1"/>
          </p:cNvSpPr>
          <p:nvPr>
            <p:ph type="ftr" sz="quarter" idx="3"/>
          </p:nvPr>
        </p:nvSpPr>
        <p:spPr bwMode="auto">
          <a:xfrm>
            <a:off x="3028950" y="4767263"/>
            <a:ext cx="30861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buClr>
                <a:srgbClr val="000000"/>
              </a:buClr>
              <a:buFont typeface="Arial" panose="020B0604020202020204" pitchFamily="34" charset="0"/>
              <a:buNone/>
              <a:defRPr sz="900">
                <a:solidFill>
                  <a:srgbClr val="898989"/>
                </a:solidFill>
              </a:defRPr>
            </a:lvl1pPr>
          </a:lstStyle>
          <a:p>
            <a:pPr>
              <a:defRPr/>
            </a:pPr>
            <a:endParaRPr lang="en-GB" altLang="en-US"/>
          </a:p>
        </p:txBody>
      </p:sp>
      <p:sp>
        <p:nvSpPr>
          <p:cNvPr id="3078" name="Slide Number Placeholder 5">
            <a:extLst>
              <a:ext uri="{FF2B5EF4-FFF2-40B4-BE49-F238E27FC236}">
                <a16:creationId xmlns:a16="http://schemas.microsoft.com/office/drawing/2014/main" id="{2395B5DE-2024-F047-8965-DF015030B1BD}"/>
              </a:ext>
            </a:extLst>
          </p:cNvPr>
          <p:cNvSpPr>
            <a:spLocks noGrp="1" noChangeArrowheads="1"/>
          </p:cNvSpPr>
          <p:nvPr>
            <p:ph type="sldNum" sz="quarter" idx="4"/>
          </p:nvPr>
        </p:nvSpPr>
        <p:spPr bwMode="auto">
          <a:xfrm>
            <a:off x="6457950" y="4767263"/>
            <a:ext cx="20574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buClr>
                <a:srgbClr val="000000"/>
              </a:buClr>
              <a:buFont typeface="Arial" panose="020B0604020202020204" pitchFamily="34" charset="0"/>
              <a:buNone/>
              <a:defRPr sz="900">
                <a:solidFill>
                  <a:srgbClr val="898989"/>
                </a:solidFill>
              </a:defRPr>
            </a:lvl1pPr>
          </a:lstStyle>
          <a:p>
            <a:pPr>
              <a:defRPr/>
            </a:pPr>
            <a:fld id="{039C8F77-470F-864C-93D8-36D60B779CCD}" type="slidenum">
              <a:rPr lang="en-GB" altLang="en-US"/>
              <a:pPr>
                <a:defRPr/>
              </a:pPr>
              <a:t>‹#›</a:t>
            </a:fld>
            <a:endParaRPr lang="en-GB" altLang="en-US"/>
          </a:p>
        </p:txBody>
      </p:sp>
    </p:spTree>
    <p:extLst>
      <p:ext uri="{BB962C8B-B14F-4D97-AF65-F5344CB8AC3E}">
        <p14:creationId xmlns:p14="http://schemas.microsoft.com/office/powerpoint/2010/main" val="132482370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Arial" panose="020B0604020202020204" pitchFamily="34" charset="0"/>
        </a:defRPr>
      </a:lvl2pPr>
      <a:lvl3pPr algn="l" rtl="0" eaLnBrk="0" fontAlgn="base" hangingPunct="0">
        <a:lnSpc>
          <a:spcPct val="90000"/>
        </a:lnSpc>
        <a:spcBef>
          <a:spcPct val="0"/>
        </a:spcBef>
        <a:spcAft>
          <a:spcPct val="0"/>
        </a:spcAft>
        <a:defRPr sz="3300">
          <a:solidFill>
            <a:schemeClr val="tx1"/>
          </a:solidFill>
          <a:latin typeface="Arial" panose="020B0604020202020204" pitchFamily="34" charset="0"/>
        </a:defRPr>
      </a:lvl3pPr>
      <a:lvl4pPr algn="l" rtl="0" eaLnBrk="0" fontAlgn="base" hangingPunct="0">
        <a:lnSpc>
          <a:spcPct val="90000"/>
        </a:lnSpc>
        <a:spcBef>
          <a:spcPct val="0"/>
        </a:spcBef>
        <a:spcAft>
          <a:spcPct val="0"/>
        </a:spcAft>
        <a:defRPr sz="3300">
          <a:solidFill>
            <a:schemeClr val="tx1"/>
          </a:solidFill>
          <a:latin typeface="Arial" panose="020B0604020202020204" pitchFamily="34" charset="0"/>
        </a:defRPr>
      </a:lvl4pPr>
      <a:lvl5pPr algn="l" rtl="0" eaLnBrk="0" fontAlgn="base" hangingPunct="0">
        <a:lnSpc>
          <a:spcPct val="90000"/>
        </a:lnSpc>
        <a:spcBef>
          <a:spcPct val="0"/>
        </a:spcBef>
        <a:spcAft>
          <a:spcPct val="0"/>
        </a:spcAft>
        <a:defRPr sz="3300">
          <a:solidFill>
            <a:schemeClr val="tx1"/>
          </a:solidFill>
          <a:latin typeface="Arial" panose="020B0604020202020204" pitchFamily="34" charset="0"/>
        </a:defRPr>
      </a:lvl5pPr>
      <a:lvl6pPr marL="342900" algn="l" rtl="0" fontAlgn="base">
        <a:lnSpc>
          <a:spcPct val="90000"/>
        </a:lnSpc>
        <a:spcBef>
          <a:spcPct val="0"/>
        </a:spcBef>
        <a:spcAft>
          <a:spcPct val="0"/>
        </a:spcAft>
        <a:defRPr sz="3300">
          <a:solidFill>
            <a:schemeClr val="tx1"/>
          </a:solidFill>
          <a:latin typeface="Arial" panose="020B0604020202020204" pitchFamily="34" charset="0"/>
        </a:defRPr>
      </a:lvl6pPr>
      <a:lvl7pPr marL="685800" algn="l" rtl="0" fontAlgn="base">
        <a:lnSpc>
          <a:spcPct val="90000"/>
        </a:lnSpc>
        <a:spcBef>
          <a:spcPct val="0"/>
        </a:spcBef>
        <a:spcAft>
          <a:spcPct val="0"/>
        </a:spcAft>
        <a:defRPr sz="3300">
          <a:solidFill>
            <a:schemeClr val="tx1"/>
          </a:solidFill>
          <a:latin typeface="Arial" panose="020B0604020202020204" pitchFamily="34" charset="0"/>
        </a:defRPr>
      </a:lvl7pPr>
      <a:lvl8pPr marL="1028700" algn="l" rtl="0" fontAlgn="base">
        <a:lnSpc>
          <a:spcPct val="90000"/>
        </a:lnSpc>
        <a:spcBef>
          <a:spcPct val="0"/>
        </a:spcBef>
        <a:spcAft>
          <a:spcPct val="0"/>
        </a:spcAft>
        <a:defRPr sz="3300">
          <a:solidFill>
            <a:schemeClr val="tx1"/>
          </a:solidFill>
          <a:latin typeface="Arial" panose="020B0604020202020204" pitchFamily="34" charset="0"/>
        </a:defRPr>
      </a:lvl8pPr>
      <a:lvl9pPr marL="1371600" algn="l" rtl="0" fontAlgn="base">
        <a:lnSpc>
          <a:spcPct val="90000"/>
        </a:lnSpc>
        <a:spcBef>
          <a:spcPct val="0"/>
        </a:spcBef>
        <a:spcAft>
          <a:spcPct val="0"/>
        </a:spcAft>
        <a:defRPr sz="3300">
          <a:solidFill>
            <a:schemeClr val="tx1"/>
          </a:solidFill>
          <a:latin typeface="Arial" panose="020B060402020202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3010" name="Picture 7">
            <a:extLst>
              <a:ext uri="{FF2B5EF4-FFF2-40B4-BE49-F238E27FC236}">
                <a16:creationId xmlns:a16="http://schemas.microsoft.com/office/drawing/2014/main" id="{8589290C-2B8E-4342-AB25-BF0E0A8662F6}"/>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85800" y="4686301"/>
            <a:ext cx="694135" cy="260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79724DD-1788-554A-A52A-CB8205F069A6}"/>
              </a:ext>
            </a:extLst>
          </p:cNvPr>
          <p:cNvSpPr/>
          <p:nvPr userDrawn="1"/>
        </p:nvSpPr>
        <p:spPr>
          <a:xfrm>
            <a:off x="685800" y="4546998"/>
            <a:ext cx="6615113" cy="678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buClr>
                <a:srgbClr val="000000"/>
              </a:buClr>
              <a:buFont typeface="Arial"/>
              <a:buNone/>
              <a:defRPr/>
            </a:pPr>
            <a:r>
              <a:rPr lang="en-GB" sz="1350" kern="0">
                <a:sym typeface="Arial"/>
              </a:rPr>
              <a:t> </a:t>
            </a:r>
          </a:p>
        </p:txBody>
      </p:sp>
      <p:pic>
        <p:nvPicPr>
          <p:cNvPr id="43012" name="Picture 5">
            <a:extLst>
              <a:ext uri="{FF2B5EF4-FFF2-40B4-BE49-F238E27FC236}">
                <a16:creationId xmlns:a16="http://schemas.microsoft.com/office/drawing/2014/main" id="{00F02DA2-9812-C249-AFFA-155B5EDA3D62}"/>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386637" y="4071937"/>
            <a:ext cx="1071563"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8">
            <a:extLst>
              <a:ext uri="{FF2B5EF4-FFF2-40B4-BE49-F238E27FC236}">
                <a16:creationId xmlns:a16="http://schemas.microsoft.com/office/drawing/2014/main" id="{1E7FE61C-6D71-4541-BE68-2262ED6FF7A0}"/>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285185" y="4639866"/>
            <a:ext cx="2015728"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8426308"/>
      </p:ext>
    </p:extLst>
  </p:cSld>
  <p:clrMap bg1="dk1" tx1="lt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Arial" panose="020B0604020202020204" pitchFamily="34" charset="0"/>
        </a:defRPr>
      </a:lvl2pPr>
      <a:lvl3pPr algn="l" rtl="0" eaLnBrk="0" fontAlgn="base" hangingPunct="0">
        <a:lnSpc>
          <a:spcPct val="90000"/>
        </a:lnSpc>
        <a:spcBef>
          <a:spcPct val="0"/>
        </a:spcBef>
        <a:spcAft>
          <a:spcPct val="0"/>
        </a:spcAft>
        <a:defRPr sz="3300">
          <a:solidFill>
            <a:schemeClr val="tx1"/>
          </a:solidFill>
          <a:latin typeface="Arial" panose="020B0604020202020204" pitchFamily="34" charset="0"/>
        </a:defRPr>
      </a:lvl3pPr>
      <a:lvl4pPr algn="l" rtl="0" eaLnBrk="0" fontAlgn="base" hangingPunct="0">
        <a:lnSpc>
          <a:spcPct val="90000"/>
        </a:lnSpc>
        <a:spcBef>
          <a:spcPct val="0"/>
        </a:spcBef>
        <a:spcAft>
          <a:spcPct val="0"/>
        </a:spcAft>
        <a:defRPr sz="3300">
          <a:solidFill>
            <a:schemeClr val="tx1"/>
          </a:solidFill>
          <a:latin typeface="Arial" panose="020B0604020202020204" pitchFamily="34" charset="0"/>
        </a:defRPr>
      </a:lvl4pPr>
      <a:lvl5pPr algn="l" rtl="0" eaLnBrk="0" fontAlgn="base" hangingPunct="0">
        <a:lnSpc>
          <a:spcPct val="90000"/>
        </a:lnSpc>
        <a:spcBef>
          <a:spcPct val="0"/>
        </a:spcBef>
        <a:spcAft>
          <a:spcPct val="0"/>
        </a:spcAft>
        <a:defRPr sz="3300">
          <a:solidFill>
            <a:schemeClr val="tx1"/>
          </a:solidFill>
          <a:latin typeface="Arial" panose="020B0604020202020204" pitchFamily="34" charset="0"/>
        </a:defRPr>
      </a:lvl5pPr>
      <a:lvl6pPr marL="342900" algn="l" rtl="0" fontAlgn="base">
        <a:lnSpc>
          <a:spcPct val="90000"/>
        </a:lnSpc>
        <a:spcBef>
          <a:spcPct val="0"/>
        </a:spcBef>
        <a:spcAft>
          <a:spcPct val="0"/>
        </a:spcAft>
        <a:defRPr sz="3300">
          <a:solidFill>
            <a:schemeClr val="tx1"/>
          </a:solidFill>
          <a:latin typeface="Arial" panose="020B0604020202020204" pitchFamily="34" charset="0"/>
        </a:defRPr>
      </a:lvl6pPr>
      <a:lvl7pPr marL="685800" algn="l" rtl="0" fontAlgn="base">
        <a:lnSpc>
          <a:spcPct val="90000"/>
        </a:lnSpc>
        <a:spcBef>
          <a:spcPct val="0"/>
        </a:spcBef>
        <a:spcAft>
          <a:spcPct val="0"/>
        </a:spcAft>
        <a:defRPr sz="3300">
          <a:solidFill>
            <a:schemeClr val="tx1"/>
          </a:solidFill>
          <a:latin typeface="Arial" panose="020B0604020202020204" pitchFamily="34" charset="0"/>
        </a:defRPr>
      </a:lvl7pPr>
      <a:lvl8pPr marL="1028700" algn="l" rtl="0" fontAlgn="base">
        <a:lnSpc>
          <a:spcPct val="90000"/>
        </a:lnSpc>
        <a:spcBef>
          <a:spcPct val="0"/>
        </a:spcBef>
        <a:spcAft>
          <a:spcPct val="0"/>
        </a:spcAft>
        <a:defRPr sz="3300">
          <a:solidFill>
            <a:schemeClr val="tx1"/>
          </a:solidFill>
          <a:latin typeface="Arial" panose="020B0604020202020204" pitchFamily="34" charset="0"/>
        </a:defRPr>
      </a:lvl8pPr>
      <a:lvl9pPr marL="1371600" algn="l" rtl="0" fontAlgn="base">
        <a:lnSpc>
          <a:spcPct val="90000"/>
        </a:lnSpc>
        <a:spcBef>
          <a:spcPct val="0"/>
        </a:spcBef>
        <a:spcAft>
          <a:spcPct val="0"/>
        </a:spcAft>
        <a:defRPr sz="3300">
          <a:solidFill>
            <a:schemeClr val="tx1"/>
          </a:solidFill>
          <a:latin typeface="Arial" panose="020B060402020202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7A07FE-C768-4122-99CF-1A4FAD82F6B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F684A7-104D-4324-94DD-FE173CDD052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3F12A0-CC16-4687-876C-AD09EC9D47D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DA274A2-DEEA-42C3-B9AF-D07930849851}" type="datetimeFigureOut">
              <a:rPr lang="en-GB" smtClean="0"/>
              <a:t>13/09/2023</a:t>
            </a:fld>
            <a:endParaRPr lang="en-GB"/>
          </a:p>
        </p:txBody>
      </p:sp>
      <p:sp>
        <p:nvSpPr>
          <p:cNvPr id="5" name="Footer Placeholder 4">
            <a:extLst>
              <a:ext uri="{FF2B5EF4-FFF2-40B4-BE49-F238E27FC236}">
                <a16:creationId xmlns:a16="http://schemas.microsoft.com/office/drawing/2014/main" id="{DBBA0758-33B5-426B-B06C-EC0CA6C833D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898729-1CEB-451C-813A-6BC61A1917B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027B9D4-B518-474F-A5F1-4CDC61812752}" type="slidenum">
              <a:rPr lang="en-GB" smtClean="0"/>
              <a:t>‹#›</a:t>
            </a:fld>
            <a:endParaRPr lang="en-GB"/>
          </a:p>
        </p:txBody>
      </p:sp>
    </p:spTree>
    <p:extLst>
      <p:ext uri="{BB962C8B-B14F-4D97-AF65-F5344CB8AC3E}">
        <p14:creationId xmlns:p14="http://schemas.microsoft.com/office/powerpoint/2010/main" val="1716391049"/>
      </p:ext>
    </p:extLst>
  </p:cSld>
  <p:clrMap bg1="lt1" tx1="dk1" bg2="lt2" tx2="dk2" accent1="accent1" accent2="accent2" accent3="accent3" accent4="accent4" accent5="accent5" accent6="accent6" hlink="hlink" folHlink="folHlink"/>
  <p:sldLayoutIdLst>
    <p:sldLayoutId id="2147483755"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10;p1">
            <a:extLst>
              <a:ext uri="{FF2B5EF4-FFF2-40B4-BE49-F238E27FC236}">
                <a16:creationId xmlns:a16="http://schemas.microsoft.com/office/drawing/2014/main" id="{BBBEEEF7-246D-2544-984B-2773D2C6BD32}"/>
              </a:ext>
            </a:extLst>
          </p:cNvPr>
          <p:cNvSpPr txBox="1">
            <a:spLocks noGrp="1" noChangeArrowheads="1"/>
          </p:cNvSpPr>
          <p:nvPr>
            <p:ph type="title"/>
          </p:nvPr>
        </p:nvSpPr>
        <p:spPr bwMode="auto">
          <a:xfrm>
            <a:off x="685800" y="457200"/>
            <a:ext cx="77724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Google Shape;11;p1">
            <a:extLst>
              <a:ext uri="{FF2B5EF4-FFF2-40B4-BE49-F238E27FC236}">
                <a16:creationId xmlns:a16="http://schemas.microsoft.com/office/drawing/2014/main" id="{27EE2692-1B00-114D-B5BF-773C286643AD}"/>
              </a:ext>
            </a:extLst>
          </p:cNvPr>
          <p:cNvSpPr txBox="1">
            <a:spLocks noGrp="1" noChangeArrowheads="1"/>
          </p:cNvSpPr>
          <p:nvPr>
            <p:ph type="body" idx="1"/>
          </p:nvPr>
        </p:nvSpPr>
        <p:spPr bwMode="auto">
          <a:xfrm>
            <a:off x="685800" y="1485900"/>
            <a:ext cx="7772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Picture 2">
            <a:extLst>
              <a:ext uri="{FF2B5EF4-FFF2-40B4-BE49-F238E27FC236}">
                <a16:creationId xmlns:a16="http://schemas.microsoft.com/office/drawing/2014/main" id="{00F2E5C0-0DC6-D841-80B4-B31F42CE0132}"/>
              </a:ext>
            </a:extLst>
          </p:cNvPr>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685800" y="4686301"/>
            <a:ext cx="694135" cy="260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22A413D0-F03A-804D-B174-6B4E938CB56E}"/>
              </a:ext>
            </a:extLst>
          </p:cNvPr>
          <p:cNvSpPr/>
          <p:nvPr userDrawn="1"/>
        </p:nvSpPr>
        <p:spPr>
          <a:xfrm>
            <a:off x="685800" y="4546998"/>
            <a:ext cx="6615113" cy="67865"/>
          </a:xfrm>
          <a:prstGeom prst="rect">
            <a:avLst/>
          </a:prstGeom>
          <a:solidFill>
            <a:srgbClr val="02839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buClr>
                <a:srgbClr val="000000"/>
              </a:buClr>
              <a:buFont typeface="Arial"/>
              <a:buNone/>
              <a:defRPr/>
            </a:pPr>
            <a:r>
              <a:rPr lang="en-GB" sz="1350" kern="0">
                <a:sym typeface="Arial"/>
              </a:rPr>
              <a:t> </a:t>
            </a:r>
          </a:p>
        </p:txBody>
      </p:sp>
      <p:pic>
        <p:nvPicPr>
          <p:cNvPr id="1030" name="Picture 7">
            <a:extLst>
              <a:ext uri="{FF2B5EF4-FFF2-40B4-BE49-F238E27FC236}">
                <a16:creationId xmlns:a16="http://schemas.microsoft.com/office/drawing/2014/main" id="{26074801-AB79-3448-BE71-812741AD8D86}"/>
              </a:ext>
            </a:extLst>
          </p:cNvPr>
          <p:cNvPicPr>
            <a:picLocks noChangeAspect="1" noChangeArrowheads="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7386637" y="4071937"/>
            <a:ext cx="1071563"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4">
            <a:extLst>
              <a:ext uri="{FF2B5EF4-FFF2-40B4-BE49-F238E27FC236}">
                <a16:creationId xmlns:a16="http://schemas.microsoft.com/office/drawing/2014/main" id="{63D40F1A-C55B-CB44-B8A1-EB96DEFDB24D}"/>
              </a:ext>
            </a:extLst>
          </p:cNvPr>
          <p:cNvPicPr>
            <a:picLocks noChangeAspect="1" noChangeArrowheads="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5285185" y="4639866"/>
            <a:ext cx="2015728"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654852"/>
      </p:ext>
    </p:extLst>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31.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oleObject" Target="../embeddings/oleObject1.bin"/><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oleObject" Target="file:///C:\NOT_BACKED_UP\Angela.Moore\Downloads\Question%20-%20Delivery%20Schedule%20Template.xlsx" TargetMode="External"/><Relationship Id="rId2" Type="http://schemas.openxmlformats.org/officeDocument/2006/relationships/hyperlink" Target="https://citb.sharepoint.com/:x:/r/sites/GIRI/Shared%20Documents/General/Templates/Question%20-%20Delivery%20Schedule%20Template.xlsx?d=w76a0286a166245748ad7b290a808be8b&amp;csf=1&amp;web=1&amp;e=hLNpT7" TargetMode="External"/><Relationship Id="rId1" Type="http://schemas.openxmlformats.org/officeDocument/2006/relationships/slideLayout" Target="../slideLayouts/slideLayout1.xml"/><Relationship Id="rId4" Type="http://schemas.openxmlformats.org/officeDocument/2006/relationships/image" Target="../media/image29.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citb.co.uk/levy-grants-and-funding/funded-projects/current-opportunities/"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www.pngall.com/question-mark-png" TargetMode="External"/><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0.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video" Target="https://www.youtube.com/embed/2LlL0gcok_w?feature=oembed" TargetMode="External"/><Relationship Id="rId5" Type="http://schemas.openxmlformats.org/officeDocument/2006/relationships/hyperlink" Target="https://vimeo.com/605513231" TargetMode="Externa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370" name="Google Shape;257;p37">
            <a:extLst>
              <a:ext uri="{FF2B5EF4-FFF2-40B4-BE49-F238E27FC236}">
                <a16:creationId xmlns:a16="http://schemas.microsoft.com/office/drawing/2014/main" id="{D7B30A6C-055E-E242-9049-00D59E153D8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397" y="465535"/>
            <a:ext cx="2113359" cy="794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Google Shape;257;p37">
            <a:extLst>
              <a:ext uri="{FF2B5EF4-FFF2-40B4-BE49-F238E27FC236}">
                <a16:creationId xmlns:a16="http://schemas.microsoft.com/office/drawing/2014/main" id="{12A44439-EF7D-6B48-8965-AF1B8B15CD19}"/>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068" y="508628"/>
            <a:ext cx="1405332" cy="8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5">
            <a:extLst>
              <a:ext uri="{FF2B5EF4-FFF2-40B4-BE49-F238E27FC236}">
                <a16:creationId xmlns:a16="http://schemas.microsoft.com/office/drawing/2014/main" id="{B65C476E-4697-2342-B217-BE2AF22B4C5D}"/>
              </a:ext>
            </a:extLst>
          </p:cNvPr>
          <p:cNvPicPr>
            <a:picLocks noChangeAspect="1" noChangeArrowheads="1"/>
          </p:cNvPicPr>
          <p:nvPr/>
        </p:nvPicPr>
        <p:blipFill rotWithShape="1">
          <a:blip r:embed="rId5"/>
          <a:srcRect l="24382" r="23875"/>
          <a:stretch/>
        </p:blipFill>
        <p:spPr bwMode="auto">
          <a:xfrm>
            <a:off x="5099538" y="0"/>
            <a:ext cx="404446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75E9835-5184-048E-2057-2B34228034B5}"/>
              </a:ext>
            </a:extLst>
          </p:cNvPr>
          <p:cNvSpPr txBox="1"/>
          <p:nvPr/>
        </p:nvSpPr>
        <p:spPr>
          <a:xfrm>
            <a:off x="527538" y="2200060"/>
            <a:ext cx="3769454" cy="923330"/>
          </a:xfrm>
          <a:prstGeom prst="rect">
            <a:avLst/>
          </a:prstGeom>
          <a:noFill/>
        </p:spPr>
        <p:txBody>
          <a:bodyPr wrap="square">
            <a:spAutoFit/>
          </a:bodyPr>
          <a:lstStyle/>
          <a:p>
            <a:r>
              <a:rPr lang="en-GB" b="1" dirty="0">
                <a:solidFill>
                  <a:schemeClr val="accent5">
                    <a:lumMod val="75000"/>
                  </a:schemeClr>
                </a:solidFill>
              </a:rPr>
              <a:t>GIRI Training Commission</a:t>
            </a:r>
          </a:p>
          <a:p>
            <a:endParaRPr lang="en-GB" b="1" dirty="0">
              <a:solidFill>
                <a:schemeClr val="accent5">
                  <a:lumMod val="75000"/>
                </a:schemeClr>
              </a:solidFill>
            </a:endParaRPr>
          </a:p>
          <a:p>
            <a:r>
              <a:rPr lang="en-GB" sz="1600" b="1" dirty="0">
                <a:solidFill>
                  <a:schemeClr val="accent5">
                    <a:lumMod val="75000"/>
                  </a:schemeClr>
                </a:solidFill>
              </a:rPr>
              <a:t> 12</a:t>
            </a:r>
            <a:r>
              <a:rPr lang="en-GB" sz="1600" b="1" baseline="30000" dirty="0">
                <a:solidFill>
                  <a:schemeClr val="accent5">
                    <a:lumMod val="75000"/>
                  </a:schemeClr>
                </a:solidFill>
              </a:rPr>
              <a:t>th</a:t>
            </a:r>
            <a:r>
              <a:rPr lang="en-GB" sz="1600" b="1" dirty="0">
                <a:solidFill>
                  <a:schemeClr val="accent5">
                    <a:lumMod val="75000"/>
                  </a:schemeClr>
                </a:solidFill>
              </a:rPr>
              <a:t> Sept 2023 </a:t>
            </a:r>
            <a:endParaRPr lang="en-GB" sz="1600" dirty="0">
              <a:solidFill>
                <a:schemeClr val="accent5">
                  <a:lumMod val="7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46564D-5DD8-5978-1A16-B0EEA3A65CD8}"/>
              </a:ext>
            </a:extLst>
          </p:cNvPr>
          <p:cNvSpPr>
            <a:spLocks noGrp="1"/>
          </p:cNvSpPr>
          <p:nvPr>
            <p:ph type="title"/>
          </p:nvPr>
        </p:nvSpPr>
        <p:spPr>
          <a:xfrm>
            <a:off x="5755500" y="354330"/>
            <a:ext cx="3091320" cy="560070"/>
          </a:xfrm>
        </p:spPr>
        <p:txBody>
          <a:bodyPr anchor="t"/>
          <a:lstStyle/>
          <a:p>
            <a:r>
              <a:rPr lang="en-GB"/>
              <a:t>Three Streams</a:t>
            </a:r>
          </a:p>
        </p:txBody>
      </p:sp>
      <p:sp>
        <p:nvSpPr>
          <p:cNvPr id="2" name="Title 2">
            <a:extLst>
              <a:ext uri="{FF2B5EF4-FFF2-40B4-BE49-F238E27FC236}">
                <a16:creationId xmlns:a16="http://schemas.microsoft.com/office/drawing/2014/main" id="{2182397A-87A7-132F-3110-2BC292E2F3D9}"/>
              </a:ext>
            </a:extLst>
          </p:cNvPr>
          <p:cNvSpPr txBox="1">
            <a:spLocks/>
          </p:cNvSpPr>
          <p:nvPr/>
        </p:nvSpPr>
        <p:spPr bwMode="auto">
          <a:xfrm>
            <a:off x="4178808" y="806958"/>
            <a:ext cx="4764024" cy="339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68569" tIns="34275" rIns="68569" bIns="34275" numCol="1" anchor="t" anchorCtr="0" compatLnSpc="1">
            <a:prstTxWarp prst="textNoShape">
              <a:avLst/>
            </a:prstTxWarp>
          </a:bodyPr>
          <a:lstStyle>
            <a:defPPr marR="0" lvl="0" algn="l" rtl="0">
              <a:lnSpc>
                <a:spcPct val="100000"/>
              </a:lnSpc>
              <a:spcBef>
                <a:spcPts val="0"/>
              </a:spcBef>
              <a:spcAft>
                <a:spcPts val="0"/>
              </a:spcAft>
            </a:defPPr>
            <a:lvl1pPr marR="0" lvl="0" algn="l" rtl="0" eaLnBrk="0" fontAlgn="base" hangingPunct="0">
              <a:spcBef>
                <a:spcPts val="0"/>
              </a:spcBef>
              <a:spcAft>
                <a:spcPts val="0"/>
              </a:spcAft>
              <a:buClr>
                <a:srgbClr val="000000"/>
              </a:buClr>
              <a:buSzPts val="1400"/>
              <a:buFont typeface="Arial" panose="020B0604020202020204" pitchFamily="34" charset="0"/>
              <a:buNone/>
              <a:defRPr sz="3001" b="1" i="0" u="none" strike="noStrike" cap="none">
                <a:solidFill>
                  <a:schemeClr val="tx1"/>
                </a:solidFill>
                <a:latin typeface="Arial"/>
                <a:ea typeface="Arial"/>
                <a:cs typeface="Arial"/>
                <a:sym typeface="Arial"/>
              </a:defRPr>
            </a:lvl1pPr>
            <a:lvl2pPr marR="0" lvl="1" algn="l" rtl="0" eaLnBrk="0" fontAlgn="base" hangingPunct="0">
              <a:spcBef>
                <a:spcPts val="0"/>
              </a:spcBef>
              <a:spcAft>
                <a:spcPts val="0"/>
              </a:spcAft>
              <a:buClr>
                <a:srgbClr val="000000"/>
              </a:buClr>
              <a:buSzPts val="1400"/>
              <a:buFont typeface="Arial" panose="020B0604020202020204" pitchFamily="34" charset="0"/>
              <a:buNone/>
              <a:defRPr sz="3600" b="1" i="0" u="none" strike="noStrike" cap="none">
                <a:solidFill>
                  <a:srgbClr val="000066"/>
                </a:solidFill>
                <a:latin typeface="Arial"/>
                <a:ea typeface="Arial"/>
                <a:cs typeface="Arial"/>
                <a:sym typeface="Arial"/>
              </a:defRPr>
            </a:lvl2pPr>
            <a:lvl3pPr marR="0" lvl="2" algn="l" rtl="0" eaLnBrk="0" fontAlgn="base" hangingPunct="0">
              <a:spcBef>
                <a:spcPts val="0"/>
              </a:spcBef>
              <a:spcAft>
                <a:spcPts val="0"/>
              </a:spcAft>
              <a:buClr>
                <a:srgbClr val="000000"/>
              </a:buClr>
              <a:buSzPts val="1400"/>
              <a:buFont typeface="Arial" panose="020B0604020202020204" pitchFamily="34" charset="0"/>
              <a:buNone/>
              <a:defRPr sz="3600" b="1" i="0" u="none" strike="noStrike" cap="none">
                <a:solidFill>
                  <a:srgbClr val="000066"/>
                </a:solidFill>
                <a:latin typeface="Arial"/>
                <a:ea typeface="Arial"/>
                <a:cs typeface="Arial"/>
                <a:sym typeface="Arial"/>
              </a:defRPr>
            </a:lvl3pPr>
            <a:lvl4pPr marR="0" lvl="3" algn="l" rtl="0" eaLnBrk="0" fontAlgn="base" hangingPunct="0">
              <a:spcBef>
                <a:spcPts val="0"/>
              </a:spcBef>
              <a:spcAft>
                <a:spcPts val="0"/>
              </a:spcAft>
              <a:buClr>
                <a:srgbClr val="000000"/>
              </a:buClr>
              <a:buSzPts val="1400"/>
              <a:buFont typeface="Arial" panose="020B0604020202020204" pitchFamily="34" charset="0"/>
              <a:buNone/>
              <a:defRPr sz="3600" b="1" i="0" u="none" strike="noStrike" cap="none">
                <a:solidFill>
                  <a:srgbClr val="000066"/>
                </a:solidFill>
                <a:latin typeface="Arial"/>
                <a:ea typeface="Arial"/>
                <a:cs typeface="Arial"/>
                <a:sym typeface="Arial"/>
              </a:defRPr>
            </a:lvl4pPr>
            <a:lvl5pPr marR="0" lvl="4" algn="l" rtl="0" eaLnBrk="0" fontAlgn="base" hangingPunct="0">
              <a:spcBef>
                <a:spcPts val="0"/>
              </a:spcBef>
              <a:spcAft>
                <a:spcPts val="0"/>
              </a:spcAft>
              <a:buClr>
                <a:srgbClr val="000000"/>
              </a:buClr>
              <a:buSzPts val="1400"/>
              <a:buFont typeface="Arial" panose="020B0604020202020204" pitchFamily="34" charset="0"/>
              <a:buNone/>
              <a:defRPr sz="3600" b="1" i="0" u="none" strike="noStrike" cap="none">
                <a:solidFill>
                  <a:srgbClr val="000066"/>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600" b="1" i="0" u="none" strike="noStrike" cap="none">
                <a:solidFill>
                  <a:srgbClr val="000066"/>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600" b="1" i="0" u="none" strike="noStrike" cap="none">
                <a:solidFill>
                  <a:srgbClr val="000066"/>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600" b="1" i="0" u="none" strike="noStrike" cap="none">
                <a:solidFill>
                  <a:srgbClr val="000066"/>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600" b="1" i="0" u="none" strike="noStrike" cap="none">
                <a:solidFill>
                  <a:srgbClr val="000066"/>
                </a:solidFill>
                <a:latin typeface="Arial"/>
                <a:ea typeface="Arial"/>
                <a:cs typeface="Arial"/>
                <a:sym typeface="Arial"/>
              </a:defRPr>
            </a:lvl9pPr>
          </a:lstStyle>
          <a:p>
            <a:pPr marL="342900" indent="-342900" defTabSz="685800">
              <a:buSzPct val="110000"/>
              <a:buFont typeface="Arial" panose="020B0604020202020204" pitchFamily="34" charset="0"/>
              <a:buChar char="•"/>
            </a:pPr>
            <a:r>
              <a:rPr lang="en-GB" sz="2400" kern="0">
                <a:solidFill>
                  <a:prstClr val="black"/>
                </a:solidFill>
              </a:rPr>
              <a:t>Leadership</a:t>
            </a:r>
          </a:p>
          <a:p>
            <a:pPr marL="685800" lvl="1" indent="-342900" defTabSz="685800">
              <a:buSzPct val="110000"/>
              <a:buFont typeface="Arial" panose="020B0604020202020204" pitchFamily="34" charset="0"/>
              <a:buChar char="•"/>
            </a:pPr>
            <a:r>
              <a:rPr lang="en-GB" sz="2100" b="0" kern="0">
                <a:solidFill>
                  <a:prstClr val="black"/>
                </a:solidFill>
              </a:rPr>
              <a:t>One Day Training Course</a:t>
            </a:r>
          </a:p>
          <a:p>
            <a:pPr marL="685800" lvl="1" indent="-342900" defTabSz="685800">
              <a:buSzPct val="110000"/>
              <a:buFont typeface="Arial" panose="020B0604020202020204" pitchFamily="34" charset="0"/>
              <a:buChar char="•"/>
            </a:pPr>
            <a:r>
              <a:rPr lang="en-GB" sz="2100" b="0" kern="0">
                <a:solidFill>
                  <a:prstClr val="black"/>
                </a:solidFill>
              </a:rPr>
              <a:t>Organisational Leadership Training (LE-01)</a:t>
            </a:r>
          </a:p>
          <a:p>
            <a:pPr marL="685800" lvl="1" indent="-342900" defTabSz="685800">
              <a:buSzPct val="110000"/>
              <a:buFont typeface="Arial" panose="020B0604020202020204" pitchFamily="34" charset="0"/>
              <a:buChar char="•"/>
            </a:pPr>
            <a:r>
              <a:rPr lang="en-GB" sz="2100" b="0" kern="0">
                <a:solidFill>
                  <a:prstClr val="black"/>
                </a:solidFill>
              </a:rPr>
              <a:t>Project Leadership Training, repeated throughout the project (PL-01, PL02)</a:t>
            </a:r>
          </a:p>
          <a:p>
            <a:pPr marL="685800" lvl="1" indent="-342900" defTabSz="685800">
              <a:buSzPct val="110000"/>
              <a:buFont typeface="Arial" panose="020B0604020202020204" pitchFamily="34" charset="0"/>
              <a:buChar char="•"/>
            </a:pPr>
            <a:r>
              <a:rPr lang="en-GB" sz="2100" b="0" kern="0">
                <a:solidFill>
                  <a:prstClr val="black"/>
                </a:solidFill>
              </a:rPr>
              <a:t>Targeting multi-disciplinary leadership teams </a:t>
            </a:r>
          </a:p>
        </p:txBody>
      </p:sp>
      <p:pic>
        <p:nvPicPr>
          <p:cNvPr id="8" name="Picture 7">
            <a:extLst>
              <a:ext uri="{FF2B5EF4-FFF2-40B4-BE49-F238E27FC236}">
                <a16:creationId xmlns:a16="http://schemas.microsoft.com/office/drawing/2014/main" id="{249AAA25-1617-0CCD-55B0-51E494A7EA42}"/>
              </a:ext>
            </a:extLst>
          </p:cNvPr>
          <p:cNvPicPr>
            <a:picLocks noChangeAspect="1"/>
          </p:cNvPicPr>
          <p:nvPr/>
        </p:nvPicPr>
        <p:blipFill>
          <a:blip r:embed="rId3"/>
          <a:stretch>
            <a:fillRect/>
          </a:stretch>
        </p:blipFill>
        <p:spPr>
          <a:xfrm>
            <a:off x="658368" y="1841143"/>
            <a:ext cx="3520440" cy="2595983"/>
          </a:xfrm>
          <a:prstGeom prst="rect">
            <a:avLst/>
          </a:prstGeom>
        </p:spPr>
      </p:pic>
      <p:pic>
        <p:nvPicPr>
          <p:cNvPr id="10" name="Picture 9" descr="A person giving a presentation to a group of people&#10;&#10;Description automatically generated with medium confidence">
            <a:extLst>
              <a:ext uri="{FF2B5EF4-FFF2-40B4-BE49-F238E27FC236}">
                <a16:creationId xmlns:a16="http://schemas.microsoft.com/office/drawing/2014/main" id="{4056896F-A8A8-1D6D-0F2B-A71D89E1B5DA}"/>
              </a:ext>
            </a:extLst>
          </p:cNvPr>
          <p:cNvPicPr>
            <a:picLocks noChangeAspect="1"/>
          </p:cNvPicPr>
          <p:nvPr/>
        </p:nvPicPr>
        <p:blipFill>
          <a:blip r:embed="rId4"/>
          <a:stretch>
            <a:fillRect/>
          </a:stretch>
        </p:blipFill>
        <p:spPr>
          <a:xfrm>
            <a:off x="877825" y="129037"/>
            <a:ext cx="2353076" cy="1570726"/>
          </a:xfrm>
          <a:prstGeom prst="rect">
            <a:avLst/>
          </a:prstGeom>
        </p:spPr>
      </p:pic>
    </p:spTree>
    <p:extLst>
      <p:ext uri="{BB962C8B-B14F-4D97-AF65-F5344CB8AC3E}">
        <p14:creationId xmlns:p14="http://schemas.microsoft.com/office/powerpoint/2010/main" val="1763107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46564D-5DD8-5978-1A16-B0EEA3A65CD8}"/>
              </a:ext>
            </a:extLst>
          </p:cNvPr>
          <p:cNvSpPr>
            <a:spLocks noGrp="1"/>
          </p:cNvSpPr>
          <p:nvPr>
            <p:ph type="title"/>
          </p:nvPr>
        </p:nvSpPr>
        <p:spPr>
          <a:xfrm>
            <a:off x="5755500" y="354330"/>
            <a:ext cx="3091320" cy="560070"/>
          </a:xfrm>
        </p:spPr>
        <p:txBody>
          <a:bodyPr anchor="t"/>
          <a:lstStyle/>
          <a:p>
            <a:r>
              <a:rPr lang="en-GB"/>
              <a:t>Three Streams</a:t>
            </a:r>
          </a:p>
        </p:txBody>
      </p:sp>
      <p:sp>
        <p:nvSpPr>
          <p:cNvPr id="2" name="Title 2">
            <a:extLst>
              <a:ext uri="{FF2B5EF4-FFF2-40B4-BE49-F238E27FC236}">
                <a16:creationId xmlns:a16="http://schemas.microsoft.com/office/drawing/2014/main" id="{2182397A-87A7-132F-3110-2BC292E2F3D9}"/>
              </a:ext>
            </a:extLst>
          </p:cNvPr>
          <p:cNvSpPr txBox="1">
            <a:spLocks/>
          </p:cNvSpPr>
          <p:nvPr/>
        </p:nvSpPr>
        <p:spPr bwMode="auto">
          <a:xfrm>
            <a:off x="4178808" y="806958"/>
            <a:ext cx="4892040" cy="339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68569" tIns="34275" rIns="68569" bIns="34275" numCol="1" anchor="t" anchorCtr="0" compatLnSpc="1">
            <a:prstTxWarp prst="textNoShape">
              <a:avLst/>
            </a:prstTxWarp>
          </a:bodyPr>
          <a:lstStyle>
            <a:defPPr marR="0" lvl="0" algn="l" rtl="0">
              <a:lnSpc>
                <a:spcPct val="100000"/>
              </a:lnSpc>
              <a:spcBef>
                <a:spcPts val="0"/>
              </a:spcBef>
              <a:spcAft>
                <a:spcPts val="0"/>
              </a:spcAft>
            </a:defPPr>
            <a:lvl1pPr marR="0" lvl="0" algn="l" rtl="0" eaLnBrk="0" fontAlgn="base" hangingPunct="0">
              <a:spcBef>
                <a:spcPts val="0"/>
              </a:spcBef>
              <a:spcAft>
                <a:spcPts val="0"/>
              </a:spcAft>
              <a:buClr>
                <a:srgbClr val="000000"/>
              </a:buClr>
              <a:buSzPts val="1400"/>
              <a:buFont typeface="Arial" panose="020B0604020202020204" pitchFamily="34" charset="0"/>
              <a:buNone/>
              <a:defRPr sz="3001" b="1" i="0" u="none" strike="noStrike" cap="none">
                <a:solidFill>
                  <a:schemeClr val="tx1"/>
                </a:solidFill>
                <a:latin typeface="Arial"/>
                <a:ea typeface="Arial"/>
                <a:cs typeface="Arial"/>
                <a:sym typeface="Arial"/>
              </a:defRPr>
            </a:lvl1pPr>
            <a:lvl2pPr marR="0" lvl="1" algn="l" rtl="0" eaLnBrk="0" fontAlgn="base" hangingPunct="0">
              <a:spcBef>
                <a:spcPts val="0"/>
              </a:spcBef>
              <a:spcAft>
                <a:spcPts val="0"/>
              </a:spcAft>
              <a:buClr>
                <a:srgbClr val="000000"/>
              </a:buClr>
              <a:buSzPts val="1400"/>
              <a:buFont typeface="Arial" panose="020B0604020202020204" pitchFamily="34" charset="0"/>
              <a:buNone/>
              <a:defRPr sz="3600" b="1" i="0" u="none" strike="noStrike" cap="none">
                <a:solidFill>
                  <a:srgbClr val="000066"/>
                </a:solidFill>
                <a:latin typeface="Arial"/>
                <a:ea typeface="Arial"/>
                <a:cs typeface="Arial"/>
                <a:sym typeface="Arial"/>
              </a:defRPr>
            </a:lvl2pPr>
            <a:lvl3pPr marR="0" lvl="2" algn="l" rtl="0" eaLnBrk="0" fontAlgn="base" hangingPunct="0">
              <a:spcBef>
                <a:spcPts val="0"/>
              </a:spcBef>
              <a:spcAft>
                <a:spcPts val="0"/>
              </a:spcAft>
              <a:buClr>
                <a:srgbClr val="000000"/>
              </a:buClr>
              <a:buSzPts val="1400"/>
              <a:buFont typeface="Arial" panose="020B0604020202020204" pitchFamily="34" charset="0"/>
              <a:buNone/>
              <a:defRPr sz="3600" b="1" i="0" u="none" strike="noStrike" cap="none">
                <a:solidFill>
                  <a:srgbClr val="000066"/>
                </a:solidFill>
                <a:latin typeface="Arial"/>
                <a:ea typeface="Arial"/>
                <a:cs typeface="Arial"/>
                <a:sym typeface="Arial"/>
              </a:defRPr>
            </a:lvl3pPr>
            <a:lvl4pPr marR="0" lvl="3" algn="l" rtl="0" eaLnBrk="0" fontAlgn="base" hangingPunct="0">
              <a:spcBef>
                <a:spcPts val="0"/>
              </a:spcBef>
              <a:spcAft>
                <a:spcPts val="0"/>
              </a:spcAft>
              <a:buClr>
                <a:srgbClr val="000000"/>
              </a:buClr>
              <a:buSzPts val="1400"/>
              <a:buFont typeface="Arial" panose="020B0604020202020204" pitchFamily="34" charset="0"/>
              <a:buNone/>
              <a:defRPr sz="3600" b="1" i="0" u="none" strike="noStrike" cap="none">
                <a:solidFill>
                  <a:srgbClr val="000066"/>
                </a:solidFill>
                <a:latin typeface="Arial"/>
                <a:ea typeface="Arial"/>
                <a:cs typeface="Arial"/>
                <a:sym typeface="Arial"/>
              </a:defRPr>
            </a:lvl4pPr>
            <a:lvl5pPr marR="0" lvl="4" algn="l" rtl="0" eaLnBrk="0" fontAlgn="base" hangingPunct="0">
              <a:spcBef>
                <a:spcPts val="0"/>
              </a:spcBef>
              <a:spcAft>
                <a:spcPts val="0"/>
              </a:spcAft>
              <a:buClr>
                <a:srgbClr val="000000"/>
              </a:buClr>
              <a:buSzPts val="1400"/>
              <a:buFont typeface="Arial" panose="020B0604020202020204" pitchFamily="34" charset="0"/>
              <a:buNone/>
              <a:defRPr sz="3600" b="1" i="0" u="none" strike="noStrike" cap="none">
                <a:solidFill>
                  <a:srgbClr val="000066"/>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600" b="1" i="0" u="none" strike="noStrike" cap="none">
                <a:solidFill>
                  <a:srgbClr val="000066"/>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600" b="1" i="0" u="none" strike="noStrike" cap="none">
                <a:solidFill>
                  <a:srgbClr val="000066"/>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600" b="1" i="0" u="none" strike="noStrike" cap="none">
                <a:solidFill>
                  <a:srgbClr val="000066"/>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600" b="1" i="0" u="none" strike="noStrike" cap="none">
                <a:solidFill>
                  <a:srgbClr val="000066"/>
                </a:solidFill>
                <a:latin typeface="Arial"/>
                <a:ea typeface="Arial"/>
                <a:cs typeface="Arial"/>
                <a:sym typeface="Arial"/>
              </a:defRPr>
            </a:lvl9pPr>
          </a:lstStyle>
          <a:p>
            <a:pPr marL="342900" indent="-342900" defTabSz="685800">
              <a:buClr>
                <a:prstClr val="white">
                  <a:lumMod val="65000"/>
                </a:prstClr>
              </a:buClr>
              <a:buSzPct val="110000"/>
              <a:buFont typeface="Arial" panose="020B0604020202020204" pitchFamily="34" charset="0"/>
              <a:buChar char="•"/>
              <a:defRPr/>
            </a:pPr>
            <a:r>
              <a:rPr lang="en-GB" sz="2400" kern="0">
                <a:solidFill>
                  <a:prstClr val="white">
                    <a:lumMod val="65000"/>
                  </a:prstClr>
                </a:solidFill>
              </a:rPr>
              <a:t>Leadership</a:t>
            </a:r>
          </a:p>
          <a:p>
            <a:pPr marL="342900" indent="-342900" defTabSz="685800">
              <a:buSzPct val="110000"/>
              <a:buFont typeface="Arial" panose="020B0604020202020204" pitchFamily="34" charset="0"/>
              <a:buChar char="•"/>
              <a:defRPr/>
            </a:pPr>
            <a:r>
              <a:rPr lang="en-GB" sz="2400" kern="0">
                <a:solidFill>
                  <a:prstClr val="black"/>
                </a:solidFill>
              </a:rPr>
              <a:t>Interfaces</a:t>
            </a:r>
          </a:p>
          <a:p>
            <a:pPr marL="685800" lvl="1" indent="-342900" defTabSz="685800">
              <a:buSzPct val="110000"/>
              <a:buFont typeface="Arial" panose="020B0604020202020204" pitchFamily="34" charset="0"/>
              <a:buChar char="•"/>
              <a:defRPr/>
            </a:pPr>
            <a:r>
              <a:rPr lang="en-GB" sz="2100" b="0" kern="0">
                <a:solidFill>
                  <a:prstClr val="black"/>
                </a:solidFill>
              </a:rPr>
              <a:t>Two x ½ Day Training Courses</a:t>
            </a:r>
          </a:p>
          <a:p>
            <a:pPr marL="685800" lvl="1" indent="-342900" defTabSz="685800">
              <a:buSzPct val="110000"/>
              <a:buFont typeface="Arial" panose="020B0604020202020204" pitchFamily="34" charset="0"/>
              <a:buChar char="•"/>
              <a:defRPr/>
            </a:pPr>
            <a:r>
              <a:rPr lang="en-GB" sz="2100" b="0" kern="0">
                <a:solidFill>
                  <a:prstClr val="black"/>
                </a:solidFill>
              </a:rPr>
              <a:t>Collaboration (IN-01)</a:t>
            </a:r>
          </a:p>
          <a:p>
            <a:pPr marL="685800" lvl="1" indent="-342900" defTabSz="685800">
              <a:buSzPct val="110000"/>
              <a:buFont typeface="Arial" panose="020B0604020202020204" pitchFamily="34" charset="0"/>
              <a:buChar char="•"/>
              <a:defRPr/>
            </a:pPr>
            <a:r>
              <a:rPr lang="en-GB" sz="2100" b="0" kern="0">
                <a:solidFill>
                  <a:prstClr val="black"/>
                </a:solidFill>
              </a:rPr>
              <a:t>Designing for Construction (IN-02)</a:t>
            </a:r>
          </a:p>
          <a:p>
            <a:pPr marL="685800" lvl="1" indent="-342900" defTabSz="685800">
              <a:buSzPct val="110000"/>
              <a:buFont typeface="Arial" panose="020B0604020202020204" pitchFamily="34" charset="0"/>
              <a:buChar char="•"/>
              <a:defRPr/>
            </a:pPr>
            <a:r>
              <a:rPr lang="en-GB" sz="2100" b="0" kern="0">
                <a:solidFill>
                  <a:prstClr val="black"/>
                </a:solidFill>
              </a:rPr>
              <a:t>For:</a:t>
            </a:r>
          </a:p>
          <a:p>
            <a:pPr marL="1028700" lvl="2" indent="-342900" defTabSz="685800">
              <a:buSzPct val="110000"/>
              <a:buFont typeface="Arial" panose="020B0604020202020204" pitchFamily="34" charset="0"/>
              <a:buChar char="•"/>
            </a:pPr>
            <a:r>
              <a:rPr lang="en-US" sz="1800" b="0" kern="0">
                <a:solidFill>
                  <a:prstClr val="black"/>
                </a:solidFill>
              </a:rPr>
              <a:t>Client, Project Managers, Planners, Quantity Surveyors, Architects, Consultants, Contractors / Sub-contractors, Suppliers.</a:t>
            </a:r>
            <a:endParaRPr lang="en-GB" sz="1800" b="0" kern="0">
              <a:solidFill>
                <a:prstClr val="black"/>
              </a:solidFill>
            </a:endParaRPr>
          </a:p>
        </p:txBody>
      </p:sp>
      <p:pic>
        <p:nvPicPr>
          <p:cNvPr id="5" name="Picture 4" descr="A group of people sitting at a table&#10;&#10;Description automatically generated with medium confidence">
            <a:extLst>
              <a:ext uri="{FF2B5EF4-FFF2-40B4-BE49-F238E27FC236}">
                <a16:creationId xmlns:a16="http://schemas.microsoft.com/office/drawing/2014/main" id="{34B97B69-82A3-4E5C-AFAE-7828ECA24ECE}"/>
              </a:ext>
            </a:extLst>
          </p:cNvPr>
          <p:cNvPicPr>
            <a:picLocks noChangeAspect="1"/>
          </p:cNvPicPr>
          <p:nvPr/>
        </p:nvPicPr>
        <p:blipFill>
          <a:blip r:embed="rId3"/>
          <a:stretch>
            <a:fillRect/>
          </a:stretch>
        </p:blipFill>
        <p:spPr>
          <a:xfrm>
            <a:off x="964918" y="2258568"/>
            <a:ext cx="2907613" cy="1938528"/>
          </a:xfrm>
          <a:prstGeom prst="rect">
            <a:avLst/>
          </a:prstGeom>
        </p:spPr>
      </p:pic>
      <p:pic>
        <p:nvPicPr>
          <p:cNvPr id="8" name="Picture 7" descr="A person giving a presentation&#10;&#10;Description automatically generated">
            <a:extLst>
              <a:ext uri="{FF2B5EF4-FFF2-40B4-BE49-F238E27FC236}">
                <a16:creationId xmlns:a16="http://schemas.microsoft.com/office/drawing/2014/main" id="{0C81033D-E79C-C80F-D40C-C7E5A6C2EB60}"/>
              </a:ext>
            </a:extLst>
          </p:cNvPr>
          <p:cNvPicPr>
            <a:picLocks noChangeAspect="1"/>
          </p:cNvPicPr>
          <p:nvPr/>
        </p:nvPicPr>
        <p:blipFill>
          <a:blip r:embed="rId4"/>
          <a:stretch>
            <a:fillRect/>
          </a:stretch>
        </p:blipFill>
        <p:spPr>
          <a:xfrm>
            <a:off x="297180" y="242316"/>
            <a:ext cx="2907612" cy="1938528"/>
          </a:xfrm>
          <a:prstGeom prst="rect">
            <a:avLst/>
          </a:prstGeom>
        </p:spPr>
      </p:pic>
    </p:spTree>
    <p:extLst>
      <p:ext uri="{BB962C8B-B14F-4D97-AF65-F5344CB8AC3E}">
        <p14:creationId xmlns:p14="http://schemas.microsoft.com/office/powerpoint/2010/main" val="704215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2BF8E472-B067-8BA2-A0BA-F1B417F88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835" y="464058"/>
            <a:ext cx="1709975" cy="228137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9346564D-5DD8-5978-1A16-B0EEA3A65CD8}"/>
              </a:ext>
            </a:extLst>
          </p:cNvPr>
          <p:cNvSpPr>
            <a:spLocks noGrp="1"/>
          </p:cNvSpPr>
          <p:nvPr>
            <p:ph type="title"/>
          </p:nvPr>
        </p:nvSpPr>
        <p:spPr>
          <a:xfrm>
            <a:off x="5755500" y="184023"/>
            <a:ext cx="3091320" cy="560070"/>
          </a:xfrm>
        </p:spPr>
        <p:txBody>
          <a:bodyPr anchor="t"/>
          <a:lstStyle/>
          <a:p>
            <a:r>
              <a:rPr lang="en-GB"/>
              <a:t>Three Streams</a:t>
            </a:r>
          </a:p>
        </p:txBody>
      </p:sp>
      <p:sp>
        <p:nvSpPr>
          <p:cNvPr id="2" name="Title 2">
            <a:extLst>
              <a:ext uri="{FF2B5EF4-FFF2-40B4-BE49-F238E27FC236}">
                <a16:creationId xmlns:a16="http://schemas.microsoft.com/office/drawing/2014/main" id="{2182397A-87A7-132F-3110-2BC292E2F3D9}"/>
              </a:ext>
            </a:extLst>
          </p:cNvPr>
          <p:cNvSpPr txBox="1">
            <a:spLocks/>
          </p:cNvSpPr>
          <p:nvPr/>
        </p:nvSpPr>
        <p:spPr bwMode="auto">
          <a:xfrm>
            <a:off x="4178808" y="602241"/>
            <a:ext cx="4892040" cy="339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68569" tIns="34275" rIns="68569" bIns="34275" numCol="1" anchor="t" anchorCtr="0" compatLnSpc="1">
            <a:prstTxWarp prst="textNoShape">
              <a:avLst/>
            </a:prstTxWarp>
          </a:bodyPr>
          <a:lstStyle>
            <a:defPPr marR="0" lvl="0" algn="l" rtl="0">
              <a:lnSpc>
                <a:spcPct val="100000"/>
              </a:lnSpc>
              <a:spcBef>
                <a:spcPts val="0"/>
              </a:spcBef>
              <a:spcAft>
                <a:spcPts val="0"/>
              </a:spcAft>
            </a:defPPr>
            <a:lvl1pPr marR="0" lvl="0" algn="l" rtl="0" eaLnBrk="0" fontAlgn="base" hangingPunct="0">
              <a:spcBef>
                <a:spcPts val="0"/>
              </a:spcBef>
              <a:spcAft>
                <a:spcPts val="0"/>
              </a:spcAft>
              <a:buClr>
                <a:srgbClr val="000000"/>
              </a:buClr>
              <a:buSzPts val="1400"/>
              <a:buFont typeface="Arial" panose="020B0604020202020204" pitchFamily="34" charset="0"/>
              <a:buNone/>
              <a:defRPr sz="3001" b="1" i="0" u="none" strike="noStrike" cap="none">
                <a:solidFill>
                  <a:schemeClr val="tx1"/>
                </a:solidFill>
                <a:latin typeface="Arial"/>
                <a:ea typeface="Arial"/>
                <a:cs typeface="Arial"/>
                <a:sym typeface="Arial"/>
              </a:defRPr>
            </a:lvl1pPr>
            <a:lvl2pPr marR="0" lvl="1" algn="l" rtl="0" eaLnBrk="0" fontAlgn="base" hangingPunct="0">
              <a:spcBef>
                <a:spcPts val="0"/>
              </a:spcBef>
              <a:spcAft>
                <a:spcPts val="0"/>
              </a:spcAft>
              <a:buClr>
                <a:srgbClr val="000000"/>
              </a:buClr>
              <a:buSzPts val="1400"/>
              <a:buFont typeface="Arial" panose="020B0604020202020204" pitchFamily="34" charset="0"/>
              <a:buNone/>
              <a:defRPr sz="3600" b="1" i="0" u="none" strike="noStrike" cap="none">
                <a:solidFill>
                  <a:srgbClr val="000066"/>
                </a:solidFill>
                <a:latin typeface="Arial"/>
                <a:ea typeface="Arial"/>
                <a:cs typeface="Arial"/>
                <a:sym typeface="Arial"/>
              </a:defRPr>
            </a:lvl2pPr>
            <a:lvl3pPr marR="0" lvl="2" algn="l" rtl="0" eaLnBrk="0" fontAlgn="base" hangingPunct="0">
              <a:spcBef>
                <a:spcPts val="0"/>
              </a:spcBef>
              <a:spcAft>
                <a:spcPts val="0"/>
              </a:spcAft>
              <a:buClr>
                <a:srgbClr val="000000"/>
              </a:buClr>
              <a:buSzPts val="1400"/>
              <a:buFont typeface="Arial" panose="020B0604020202020204" pitchFamily="34" charset="0"/>
              <a:buNone/>
              <a:defRPr sz="3600" b="1" i="0" u="none" strike="noStrike" cap="none">
                <a:solidFill>
                  <a:srgbClr val="000066"/>
                </a:solidFill>
                <a:latin typeface="Arial"/>
                <a:ea typeface="Arial"/>
                <a:cs typeface="Arial"/>
                <a:sym typeface="Arial"/>
              </a:defRPr>
            </a:lvl3pPr>
            <a:lvl4pPr marR="0" lvl="3" algn="l" rtl="0" eaLnBrk="0" fontAlgn="base" hangingPunct="0">
              <a:spcBef>
                <a:spcPts val="0"/>
              </a:spcBef>
              <a:spcAft>
                <a:spcPts val="0"/>
              </a:spcAft>
              <a:buClr>
                <a:srgbClr val="000000"/>
              </a:buClr>
              <a:buSzPts val="1400"/>
              <a:buFont typeface="Arial" panose="020B0604020202020204" pitchFamily="34" charset="0"/>
              <a:buNone/>
              <a:defRPr sz="3600" b="1" i="0" u="none" strike="noStrike" cap="none">
                <a:solidFill>
                  <a:srgbClr val="000066"/>
                </a:solidFill>
                <a:latin typeface="Arial"/>
                <a:ea typeface="Arial"/>
                <a:cs typeface="Arial"/>
                <a:sym typeface="Arial"/>
              </a:defRPr>
            </a:lvl4pPr>
            <a:lvl5pPr marR="0" lvl="4" algn="l" rtl="0" eaLnBrk="0" fontAlgn="base" hangingPunct="0">
              <a:spcBef>
                <a:spcPts val="0"/>
              </a:spcBef>
              <a:spcAft>
                <a:spcPts val="0"/>
              </a:spcAft>
              <a:buClr>
                <a:srgbClr val="000000"/>
              </a:buClr>
              <a:buSzPts val="1400"/>
              <a:buFont typeface="Arial" panose="020B0604020202020204" pitchFamily="34" charset="0"/>
              <a:buNone/>
              <a:defRPr sz="3600" b="1" i="0" u="none" strike="noStrike" cap="none">
                <a:solidFill>
                  <a:srgbClr val="000066"/>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600" b="1" i="0" u="none" strike="noStrike" cap="none">
                <a:solidFill>
                  <a:srgbClr val="000066"/>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600" b="1" i="0" u="none" strike="noStrike" cap="none">
                <a:solidFill>
                  <a:srgbClr val="000066"/>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600" b="1" i="0" u="none" strike="noStrike" cap="none">
                <a:solidFill>
                  <a:srgbClr val="000066"/>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600" b="1" i="0" u="none" strike="noStrike" cap="none">
                <a:solidFill>
                  <a:srgbClr val="000066"/>
                </a:solidFill>
                <a:latin typeface="Arial"/>
                <a:ea typeface="Arial"/>
                <a:cs typeface="Arial"/>
                <a:sym typeface="Arial"/>
              </a:defRPr>
            </a:lvl9pPr>
          </a:lstStyle>
          <a:p>
            <a:pPr marL="342900" indent="-342900" defTabSz="685800">
              <a:buClr>
                <a:prstClr val="white">
                  <a:lumMod val="65000"/>
                </a:prstClr>
              </a:buClr>
              <a:buSzPct val="110000"/>
              <a:buFont typeface="Arial" panose="020B0604020202020204" pitchFamily="34" charset="0"/>
              <a:buChar char="•"/>
              <a:defRPr/>
            </a:pPr>
            <a:r>
              <a:rPr lang="en-GB" sz="2400" kern="0">
                <a:solidFill>
                  <a:prstClr val="white">
                    <a:lumMod val="65000"/>
                  </a:prstClr>
                </a:solidFill>
              </a:rPr>
              <a:t>Leadership</a:t>
            </a:r>
          </a:p>
          <a:p>
            <a:pPr marL="342900" indent="-342900" defTabSz="685800">
              <a:buClr>
                <a:prstClr val="white">
                  <a:lumMod val="65000"/>
                </a:prstClr>
              </a:buClr>
              <a:buSzPct val="110000"/>
              <a:buFont typeface="Arial" panose="020B0604020202020204" pitchFamily="34" charset="0"/>
              <a:buChar char="•"/>
              <a:defRPr/>
            </a:pPr>
            <a:r>
              <a:rPr lang="en-GB" sz="2400" kern="0">
                <a:solidFill>
                  <a:prstClr val="white">
                    <a:lumMod val="65000"/>
                  </a:prstClr>
                </a:solidFill>
              </a:rPr>
              <a:t>Interfaces</a:t>
            </a:r>
          </a:p>
          <a:p>
            <a:pPr marL="342900" indent="-342900" defTabSz="685800">
              <a:buSzPct val="110000"/>
              <a:buFont typeface="Arial" panose="020B0604020202020204" pitchFamily="34" charset="0"/>
              <a:buChar char="•"/>
              <a:defRPr/>
            </a:pPr>
            <a:r>
              <a:rPr lang="en-GB" sz="2400" kern="0">
                <a:solidFill>
                  <a:prstClr val="black"/>
                </a:solidFill>
              </a:rPr>
              <a:t>Supervisors &amp; Managers</a:t>
            </a:r>
          </a:p>
          <a:p>
            <a:pPr marL="685800" lvl="1" indent="-342900" defTabSz="685800">
              <a:buSzPct val="110000"/>
              <a:buFont typeface="Arial" panose="020B0604020202020204" pitchFamily="34" charset="0"/>
              <a:buChar char="•"/>
              <a:defRPr/>
            </a:pPr>
            <a:r>
              <a:rPr lang="en-GB" sz="2100" b="0" kern="0">
                <a:solidFill>
                  <a:prstClr val="black"/>
                </a:solidFill>
              </a:rPr>
              <a:t>Two x ½ Day Training Courses</a:t>
            </a:r>
          </a:p>
          <a:p>
            <a:pPr marL="685800" lvl="1" indent="-342900" defTabSz="685800">
              <a:buSzPct val="110000"/>
              <a:buFont typeface="Arial" panose="020B0604020202020204" pitchFamily="34" charset="0"/>
              <a:buChar char="•"/>
              <a:defRPr/>
            </a:pPr>
            <a:r>
              <a:rPr lang="en-GB" sz="2100" b="0" kern="0">
                <a:solidFill>
                  <a:prstClr val="black"/>
                </a:solidFill>
              </a:rPr>
              <a:t>Supervision (SM-01)</a:t>
            </a:r>
          </a:p>
          <a:p>
            <a:pPr marL="685800" lvl="1" indent="-342900" defTabSz="685800">
              <a:buSzPct val="110000"/>
              <a:buFont typeface="Arial" panose="020B0604020202020204" pitchFamily="34" charset="0"/>
              <a:buChar char="•"/>
              <a:defRPr/>
            </a:pPr>
            <a:r>
              <a:rPr lang="en-GB" sz="2100" b="0" kern="0">
                <a:solidFill>
                  <a:prstClr val="black"/>
                </a:solidFill>
              </a:rPr>
              <a:t>Planning (SM-02)</a:t>
            </a:r>
          </a:p>
          <a:p>
            <a:pPr marL="685800" lvl="1" indent="-342900" defTabSz="685800">
              <a:buSzPct val="110000"/>
              <a:buFont typeface="Arial" panose="020B0604020202020204" pitchFamily="34" charset="0"/>
              <a:buChar char="•"/>
              <a:defRPr/>
            </a:pPr>
            <a:r>
              <a:rPr lang="en-GB" sz="2100" b="0" kern="0">
                <a:solidFill>
                  <a:prstClr val="black"/>
                </a:solidFill>
              </a:rPr>
              <a:t>For:</a:t>
            </a:r>
          </a:p>
          <a:p>
            <a:pPr marL="1028700" lvl="2" indent="-342900" defTabSz="685800">
              <a:buSzPct val="110000"/>
              <a:buFont typeface="Arial" panose="020B0604020202020204" pitchFamily="34" charset="0"/>
              <a:buChar char="•"/>
              <a:defRPr/>
            </a:pPr>
            <a:r>
              <a:rPr lang="en-US" sz="1800" b="0" kern="0">
                <a:solidFill>
                  <a:prstClr val="black"/>
                </a:solidFill>
              </a:rPr>
              <a:t>Client, Project Managers, Planners, Quantity Surveyors, Architects, Consultants, Contractors / Sub-contractors, Suppliers.</a:t>
            </a:r>
            <a:endParaRPr lang="en-GB" sz="1800" b="0" kern="0">
              <a:solidFill>
                <a:prstClr val="black"/>
              </a:solidFill>
            </a:endParaRPr>
          </a:p>
        </p:txBody>
      </p:sp>
      <p:pic>
        <p:nvPicPr>
          <p:cNvPr id="1026" name="Picture 2">
            <a:extLst>
              <a:ext uri="{FF2B5EF4-FFF2-40B4-BE49-F238E27FC236}">
                <a16:creationId xmlns:a16="http://schemas.microsoft.com/office/drawing/2014/main" id="{C96D69C2-7786-B36B-873D-E69869783A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3725" y="2148786"/>
            <a:ext cx="2003643" cy="2281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115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46564D-5DD8-5978-1A16-B0EEA3A65CD8}"/>
              </a:ext>
            </a:extLst>
          </p:cNvPr>
          <p:cNvSpPr>
            <a:spLocks noGrp="1"/>
          </p:cNvSpPr>
          <p:nvPr>
            <p:ph type="title"/>
          </p:nvPr>
        </p:nvSpPr>
        <p:spPr>
          <a:xfrm>
            <a:off x="5755500" y="354330"/>
            <a:ext cx="3091320" cy="560070"/>
          </a:xfrm>
        </p:spPr>
        <p:txBody>
          <a:bodyPr anchor="t"/>
          <a:lstStyle/>
          <a:p>
            <a:r>
              <a:rPr lang="en-GB"/>
              <a:t>Train the Trainer</a:t>
            </a:r>
          </a:p>
        </p:txBody>
      </p:sp>
      <p:sp>
        <p:nvSpPr>
          <p:cNvPr id="2" name="Title 2">
            <a:extLst>
              <a:ext uri="{FF2B5EF4-FFF2-40B4-BE49-F238E27FC236}">
                <a16:creationId xmlns:a16="http://schemas.microsoft.com/office/drawing/2014/main" id="{2182397A-87A7-132F-3110-2BC292E2F3D9}"/>
              </a:ext>
            </a:extLst>
          </p:cNvPr>
          <p:cNvSpPr txBox="1">
            <a:spLocks/>
          </p:cNvSpPr>
          <p:nvPr/>
        </p:nvSpPr>
        <p:spPr bwMode="auto">
          <a:xfrm>
            <a:off x="4178808" y="806958"/>
            <a:ext cx="4892040" cy="339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68569" tIns="34275" rIns="68569" bIns="34275" numCol="1" anchor="t" anchorCtr="0" compatLnSpc="1">
            <a:prstTxWarp prst="textNoShape">
              <a:avLst/>
            </a:prstTxWarp>
          </a:bodyPr>
          <a:lstStyle>
            <a:defPPr marR="0" lvl="0" algn="l" rtl="0">
              <a:lnSpc>
                <a:spcPct val="100000"/>
              </a:lnSpc>
              <a:spcBef>
                <a:spcPts val="0"/>
              </a:spcBef>
              <a:spcAft>
                <a:spcPts val="0"/>
              </a:spcAft>
            </a:defPPr>
            <a:lvl1pPr marR="0" lvl="0" algn="l" rtl="0" eaLnBrk="0" fontAlgn="base" hangingPunct="0">
              <a:spcBef>
                <a:spcPts val="0"/>
              </a:spcBef>
              <a:spcAft>
                <a:spcPts val="0"/>
              </a:spcAft>
              <a:buClr>
                <a:srgbClr val="000000"/>
              </a:buClr>
              <a:buSzPts val="1400"/>
              <a:buFont typeface="Arial" panose="020B0604020202020204" pitchFamily="34" charset="0"/>
              <a:buNone/>
              <a:defRPr sz="3001" b="1" i="0" u="none" strike="noStrike" cap="none">
                <a:solidFill>
                  <a:schemeClr val="tx1"/>
                </a:solidFill>
                <a:latin typeface="Arial"/>
                <a:ea typeface="Arial"/>
                <a:cs typeface="Arial"/>
                <a:sym typeface="Arial"/>
              </a:defRPr>
            </a:lvl1pPr>
            <a:lvl2pPr marR="0" lvl="1" algn="l" rtl="0" eaLnBrk="0" fontAlgn="base" hangingPunct="0">
              <a:spcBef>
                <a:spcPts val="0"/>
              </a:spcBef>
              <a:spcAft>
                <a:spcPts val="0"/>
              </a:spcAft>
              <a:buClr>
                <a:srgbClr val="000000"/>
              </a:buClr>
              <a:buSzPts val="1400"/>
              <a:buFont typeface="Arial" panose="020B0604020202020204" pitchFamily="34" charset="0"/>
              <a:buNone/>
              <a:defRPr sz="3600" b="1" i="0" u="none" strike="noStrike" cap="none">
                <a:solidFill>
                  <a:srgbClr val="000066"/>
                </a:solidFill>
                <a:latin typeface="Arial"/>
                <a:ea typeface="Arial"/>
                <a:cs typeface="Arial"/>
                <a:sym typeface="Arial"/>
              </a:defRPr>
            </a:lvl2pPr>
            <a:lvl3pPr marR="0" lvl="2" algn="l" rtl="0" eaLnBrk="0" fontAlgn="base" hangingPunct="0">
              <a:spcBef>
                <a:spcPts val="0"/>
              </a:spcBef>
              <a:spcAft>
                <a:spcPts val="0"/>
              </a:spcAft>
              <a:buClr>
                <a:srgbClr val="000000"/>
              </a:buClr>
              <a:buSzPts val="1400"/>
              <a:buFont typeface="Arial" panose="020B0604020202020204" pitchFamily="34" charset="0"/>
              <a:buNone/>
              <a:defRPr sz="3600" b="1" i="0" u="none" strike="noStrike" cap="none">
                <a:solidFill>
                  <a:srgbClr val="000066"/>
                </a:solidFill>
                <a:latin typeface="Arial"/>
                <a:ea typeface="Arial"/>
                <a:cs typeface="Arial"/>
                <a:sym typeface="Arial"/>
              </a:defRPr>
            </a:lvl3pPr>
            <a:lvl4pPr marR="0" lvl="3" algn="l" rtl="0" eaLnBrk="0" fontAlgn="base" hangingPunct="0">
              <a:spcBef>
                <a:spcPts val="0"/>
              </a:spcBef>
              <a:spcAft>
                <a:spcPts val="0"/>
              </a:spcAft>
              <a:buClr>
                <a:srgbClr val="000000"/>
              </a:buClr>
              <a:buSzPts val="1400"/>
              <a:buFont typeface="Arial" panose="020B0604020202020204" pitchFamily="34" charset="0"/>
              <a:buNone/>
              <a:defRPr sz="3600" b="1" i="0" u="none" strike="noStrike" cap="none">
                <a:solidFill>
                  <a:srgbClr val="000066"/>
                </a:solidFill>
                <a:latin typeface="Arial"/>
                <a:ea typeface="Arial"/>
                <a:cs typeface="Arial"/>
                <a:sym typeface="Arial"/>
              </a:defRPr>
            </a:lvl4pPr>
            <a:lvl5pPr marR="0" lvl="4" algn="l" rtl="0" eaLnBrk="0" fontAlgn="base" hangingPunct="0">
              <a:spcBef>
                <a:spcPts val="0"/>
              </a:spcBef>
              <a:spcAft>
                <a:spcPts val="0"/>
              </a:spcAft>
              <a:buClr>
                <a:srgbClr val="000000"/>
              </a:buClr>
              <a:buSzPts val="1400"/>
              <a:buFont typeface="Arial" panose="020B0604020202020204" pitchFamily="34" charset="0"/>
              <a:buNone/>
              <a:defRPr sz="3600" b="1" i="0" u="none" strike="noStrike" cap="none">
                <a:solidFill>
                  <a:srgbClr val="000066"/>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600" b="1" i="0" u="none" strike="noStrike" cap="none">
                <a:solidFill>
                  <a:srgbClr val="000066"/>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600" b="1" i="0" u="none" strike="noStrike" cap="none">
                <a:solidFill>
                  <a:srgbClr val="000066"/>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600" b="1" i="0" u="none" strike="noStrike" cap="none">
                <a:solidFill>
                  <a:srgbClr val="000066"/>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600" b="1" i="0" u="none" strike="noStrike" cap="none">
                <a:solidFill>
                  <a:srgbClr val="000066"/>
                </a:solidFill>
                <a:latin typeface="Arial"/>
                <a:ea typeface="Arial"/>
                <a:cs typeface="Arial"/>
                <a:sym typeface="Arial"/>
              </a:defRPr>
            </a:lvl9pPr>
          </a:lstStyle>
          <a:p>
            <a:pPr marL="342900" indent="-342900" defTabSz="685800">
              <a:buSzPct val="110000"/>
              <a:buFont typeface="Arial" panose="020B0604020202020204" pitchFamily="34" charset="0"/>
              <a:buChar char="•"/>
            </a:pPr>
            <a:r>
              <a:rPr lang="en-GB" sz="2400" kern="0">
                <a:solidFill>
                  <a:prstClr val="black"/>
                </a:solidFill>
              </a:rPr>
              <a:t>Leadership</a:t>
            </a:r>
          </a:p>
          <a:p>
            <a:pPr marL="685800" lvl="1" indent="-342900" defTabSz="685800">
              <a:buSzPct val="110000"/>
              <a:buFont typeface="Arial" panose="020B0604020202020204" pitchFamily="34" charset="0"/>
              <a:buChar char="•"/>
            </a:pPr>
            <a:r>
              <a:rPr lang="en-GB" sz="2100" b="0" kern="0">
                <a:solidFill>
                  <a:prstClr val="black"/>
                </a:solidFill>
              </a:rPr>
              <a:t>Delivered by GIRI</a:t>
            </a:r>
          </a:p>
          <a:p>
            <a:pPr marL="342900" indent="-342900" defTabSz="685800">
              <a:buSzPct val="110000"/>
              <a:buFont typeface="Arial" panose="020B0604020202020204" pitchFamily="34" charset="0"/>
              <a:buChar char="•"/>
            </a:pPr>
            <a:r>
              <a:rPr lang="en-GB" sz="2400" kern="0">
                <a:solidFill>
                  <a:prstClr val="black"/>
                </a:solidFill>
              </a:rPr>
              <a:t>Interfaces</a:t>
            </a:r>
          </a:p>
          <a:p>
            <a:pPr marL="685800" lvl="1" indent="-342900" defTabSz="685800">
              <a:buSzPct val="110000"/>
              <a:buFont typeface="Arial" panose="020B0604020202020204" pitchFamily="34" charset="0"/>
              <a:buChar char="•"/>
              <a:defRPr/>
            </a:pPr>
            <a:r>
              <a:rPr lang="en-GB" sz="2100" b="0" kern="0">
                <a:solidFill>
                  <a:prstClr val="black"/>
                </a:solidFill>
              </a:rPr>
              <a:t>Peer trainers</a:t>
            </a:r>
            <a:endParaRPr lang="en-US" sz="2100" b="0" kern="0">
              <a:solidFill>
                <a:prstClr val="black"/>
              </a:solidFill>
            </a:endParaRPr>
          </a:p>
          <a:p>
            <a:pPr marL="685800" lvl="1" indent="-342900" defTabSz="685800">
              <a:buSzPct val="110000"/>
              <a:buFont typeface="Arial" panose="020B0604020202020204" pitchFamily="34" charset="0"/>
              <a:buChar char="•"/>
            </a:pPr>
            <a:r>
              <a:rPr lang="en-US" sz="2100" b="0" kern="0">
                <a:solidFill>
                  <a:prstClr val="black"/>
                </a:solidFill>
              </a:rPr>
              <a:t>Deliver in pairs</a:t>
            </a:r>
            <a:endParaRPr lang="en-GB" sz="2400" kern="0">
              <a:solidFill>
                <a:prstClr val="black"/>
              </a:solidFill>
            </a:endParaRPr>
          </a:p>
          <a:p>
            <a:pPr marL="342900" indent="-342900" defTabSz="685800">
              <a:buSzPct val="110000"/>
              <a:buFont typeface="Arial" panose="020B0604020202020204" pitchFamily="34" charset="0"/>
              <a:buChar char="•"/>
              <a:defRPr/>
            </a:pPr>
            <a:r>
              <a:rPr lang="en-GB" sz="2400" kern="0">
                <a:solidFill>
                  <a:prstClr val="black"/>
                </a:solidFill>
              </a:rPr>
              <a:t>Supervisors &amp; Managers</a:t>
            </a:r>
          </a:p>
          <a:p>
            <a:pPr marL="685800" lvl="1" indent="-342900" defTabSz="685800">
              <a:buSzPct val="110000"/>
              <a:buFont typeface="Arial" panose="020B0604020202020204" pitchFamily="34" charset="0"/>
              <a:buChar char="•"/>
              <a:defRPr/>
            </a:pPr>
            <a:r>
              <a:rPr lang="en-GB" sz="2100" b="0" kern="0">
                <a:solidFill>
                  <a:prstClr val="black"/>
                </a:solidFill>
              </a:rPr>
              <a:t>Peer trainers</a:t>
            </a:r>
            <a:endParaRPr lang="en-US" sz="1800" b="0" kern="0">
              <a:solidFill>
                <a:prstClr val="black"/>
              </a:solidFill>
            </a:endParaRPr>
          </a:p>
          <a:p>
            <a:pPr marL="685800" lvl="1" indent="-342900" defTabSz="685800">
              <a:buSzPct val="110000"/>
              <a:buFont typeface="Arial" panose="020B0604020202020204" pitchFamily="34" charset="0"/>
              <a:buChar char="•"/>
            </a:pPr>
            <a:r>
              <a:rPr lang="en-US" sz="2100" b="0" kern="0">
                <a:solidFill>
                  <a:prstClr val="black"/>
                </a:solidFill>
              </a:rPr>
              <a:t>Deliver in pairs</a:t>
            </a:r>
            <a:endParaRPr lang="en-GB" sz="2100" b="0" kern="0">
              <a:solidFill>
                <a:prstClr val="black"/>
              </a:solidFill>
            </a:endParaRPr>
          </a:p>
        </p:txBody>
      </p:sp>
      <p:pic>
        <p:nvPicPr>
          <p:cNvPr id="5" name="Picture 4" descr="A group of people posing for a photo&#10;&#10;Description automatically generated">
            <a:extLst>
              <a:ext uri="{FF2B5EF4-FFF2-40B4-BE49-F238E27FC236}">
                <a16:creationId xmlns:a16="http://schemas.microsoft.com/office/drawing/2014/main" id="{E5888297-E4E5-0634-6275-1B99B17528D0}"/>
              </a:ext>
            </a:extLst>
          </p:cNvPr>
          <p:cNvPicPr>
            <a:picLocks noChangeAspect="1"/>
          </p:cNvPicPr>
          <p:nvPr/>
        </p:nvPicPr>
        <p:blipFill>
          <a:blip r:embed="rId3"/>
          <a:stretch>
            <a:fillRect/>
          </a:stretch>
        </p:blipFill>
        <p:spPr>
          <a:xfrm>
            <a:off x="145579" y="425340"/>
            <a:ext cx="3969221" cy="2146411"/>
          </a:xfrm>
          <a:prstGeom prst="rect">
            <a:avLst/>
          </a:prstGeom>
        </p:spPr>
      </p:pic>
      <p:pic>
        <p:nvPicPr>
          <p:cNvPr id="7" name="Picture 6" descr="A group of people posing for a photo&#10;&#10;Description automatically generated">
            <a:extLst>
              <a:ext uri="{FF2B5EF4-FFF2-40B4-BE49-F238E27FC236}">
                <a16:creationId xmlns:a16="http://schemas.microsoft.com/office/drawing/2014/main" id="{4A65BD9D-6E0A-D828-F575-68D239776920}"/>
              </a:ext>
            </a:extLst>
          </p:cNvPr>
          <p:cNvPicPr>
            <a:picLocks noChangeAspect="1"/>
          </p:cNvPicPr>
          <p:nvPr/>
        </p:nvPicPr>
        <p:blipFill rotWithShape="1">
          <a:blip r:embed="rId4"/>
          <a:srcRect l="22400" t="933" r="18400"/>
          <a:stretch/>
        </p:blipFill>
        <p:spPr>
          <a:xfrm rot="5400000">
            <a:off x="336132" y="2570238"/>
            <a:ext cx="1494139" cy="1875245"/>
          </a:xfrm>
          <a:prstGeom prst="rect">
            <a:avLst/>
          </a:prstGeom>
        </p:spPr>
      </p:pic>
      <p:pic>
        <p:nvPicPr>
          <p:cNvPr id="9" name="Picture 8" descr="A group of men posing for a photo&#10;&#10;Description automatically generated with medium confidence">
            <a:extLst>
              <a:ext uri="{FF2B5EF4-FFF2-40B4-BE49-F238E27FC236}">
                <a16:creationId xmlns:a16="http://schemas.microsoft.com/office/drawing/2014/main" id="{4DFF2E77-F75D-55FF-48AA-9C999C98A7A6}"/>
              </a:ext>
            </a:extLst>
          </p:cNvPr>
          <p:cNvPicPr>
            <a:picLocks noChangeAspect="1"/>
          </p:cNvPicPr>
          <p:nvPr/>
        </p:nvPicPr>
        <p:blipFill>
          <a:blip r:embed="rId5"/>
          <a:stretch>
            <a:fillRect/>
          </a:stretch>
        </p:blipFill>
        <p:spPr>
          <a:xfrm>
            <a:off x="2127504" y="2760791"/>
            <a:ext cx="1987297" cy="1490473"/>
          </a:xfrm>
          <a:prstGeom prst="rect">
            <a:avLst/>
          </a:prstGeom>
        </p:spPr>
      </p:pic>
    </p:spTree>
    <p:extLst>
      <p:ext uri="{BB962C8B-B14F-4D97-AF65-F5344CB8AC3E}">
        <p14:creationId xmlns:p14="http://schemas.microsoft.com/office/powerpoint/2010/main" val="2155130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46564D-5DD8-5978-1A16-B0EEA3A65CD8}"/>
              </a:ext>
            </a:extLst>
          </p:cNvPr>
          <p:cNvSpPr>
            <a:spLocks noGrp="1"/>
          </p:cNvSpPr>
          <p:nvPr>
            <p:ph type="title"/>
          </p:nvPr>
        </p:nvSpPr>
        <p:spPr>
          <a:xfrm>
            <a:off x="2129319" y="389647"/>
            <a:ext cx="4885363" cy="560070"/>
          </a:xfrm>
        </p:spPr>
        <p:txBody>
          <a:bodyPr anchor="t"/>
          <a:lstStyle/>
          <a:p>
            <a:pPr algn="ctr"/>
            <a:r>
              <a:rPr lang="en-GB"/>
              <a:t>GIRI Accredited Training Scheme</a:t>
            </a:r>
          </a:p>
        </p:txBody>
      </p:sp>
      <p:sp>
        <p:nvSpPr>
          <p:cNvPr id="6" name="TextBox 5">
            <a:extLst>
              <a:ext uri="{FF2B5EF4-FFF2-40B4-BE49-F238E27FC236}">
                <a16:creationId xmlns:a16="http://schemas.microsoft.com/office/drawing/2014/main" id="{ED7CFA82-086A-FFD7-7DD9-FEE7780C0956}"/>
              </a:ext>
            </a:extLst>
          </p:cNvPr>
          <p:cNvSpPr txBox="1"/>
          <p:nvPr/>
        </p:nvSpPr>
        <p:spPr>
          <a:xfrm>
            <a:off x="4661298" y="2464594"/>
            <a:ext cx="34289" cy="253916"/>
          </a:xfrm>
          <a:prstGeom prst="rect">
            <a:avLst/>
          </a:prstGeom>
          <a:noFill/>
        </p:spPr>
        <p:txBody>
          <a:bodyPr wrap="square" rtlCol="0">
            <a:spAutoFit/>
          </a:bodyPr>
          <a:lstStyle/>
          <a:p>
            <a:pPr defTabSz="685800" eaLnBrk="0" fontAlgn="base" hangingPunct="0">
              <a:spcBef>
                <a:spcPct val="0"/>
              </a:spcBef>
              <a:spcAft>
                <a:spcPct val="0"/>
              </a:spcAft>
            </a:pPr>
            <a:endParaRPr lang="en-GB" sz="105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0" name="TextBox 19">
            <a:extLst>
              <a:ext uri="{FF2B5EF4-FFF2-40B4-BE49-F238E27FC236}">
                <a16:creationId xmlns:a16="http://schemas.microsoft.com/office/drawing/2014/main" id="{705B98BA-7571-0DB0-55A0-985DB49A5403}"/>
              </a:ext>
            </a:extLst>
          </p:cNvPr>
          <p:cNvSpPr txBox="1"/>
          <p:nvPr/>
        </p:nvSpPr>
        <p:spPr>
          <a:xfrm>
            <a:off x="709016" y="1044975"/>
            <a:ext cx="7725966" cy="3323987"/>
          </a:xfrm>
          <a:prstGeom prst="rect">
            <a:avLst/>
          </a:prstGeom>
          <a:noFill/>
        </p:spPr>
        <p:txBody>
          <a:bodyPr wrap="square">
            <a:spAutoFit/>
          </a:bodyPr>
          <a:lstStyle/>
          <a:p>
            <a:pPr defTabSz="685800" eaLnBrk="0" fontAlgn="base" hangingPunct="0">
              <a:spcBef>
                <a:spcPct val="0"/>
              </a:spcBef>
              <a:spcAft>
                <a:spcPct val="0"/>
              </a:spcAft>
            </a:pPr>
            <a:r>
              <a:rPr lang="en-GB" sz="2100" b="1">
                <a:solidFill>
                  <a:srgbClr val="006C7E"/>
                </a:solidFill>
                <a:latin typeface="Transport New"/>
                <a:cs typeface="Arial" panose="020B0604020202020204" pitchFamily="34" charset="0"/>
                <a:sym typeface="Arial" panose="020B0604020202020204" pitchFamily="34" charset="0"/>
              </a:rPr>
              <a:t>Model 1: </a:t>
            </a:r>
            <a:r>
              <a:rPr lang="en-GB" sz="2100">
                <a:solidFill>
                  <a:srgbClr val="006C7E"/>
                </a:solidFill>
                <a:latin typeface="Transport New"/>
                <a:cs typeface="Arial" panose="020B0604020202020204" pitchFamily="34" charset="0"/>
                <a:sym typeface="Arial" panose="020B0604020202020204" pitchFamily="34" charset="0"/>
              </a:rPr>
              <a:t>	</a:t>
            </a:r>
          </a:p>
          <a:p>
            <a:pPr defTabSz="685800" eaLnBrk="0" fontAlgn="base" hangingPunct="0">
              <a:spcBef>
                <a:spcPct val="0"/>
              </a:spcBef>
              <a:spcAft>
                <a:spcPct val="0"/>
              </a:spcAft>
            </a:pPr>
            <a:r>
              <a:rPr lang="en-GB" sz="2100">
                <a:solidFill>
                  <a:srgbClr val="000000"/>
                </a:solidFill>
                <a:latin typeface="Transport New"/>
                <a:cs typeface="Arial" panose="020B0604020202020204" pitchFamily="34" charset="0"/>
                <a:sym typeface="Arial" panose="020B0604020202020204" pitchFamily="34" charset="0"/>
              </a:rPr>
              <a:t>Courses delivered directly by GIRI (professional internal GIRI Trainers)</a:t>
            </a:r>
          </a:p>
          <a:p>
            <a:pPr defTabSz="685800" eaLnBrk="0" fontAlgn="base" hangingPunct="0">
              <a:spcBef>
                <a:spcPct val="0"/>
              </a:spcBef>
              <a:spcAft>
                <a:spcPct val="0"/>
              </a:spcAft>
            </a:pPr>
            <a:r>
              <a:rPr lang="en-GB" sz="2100">
                <a:solidFill>
                  <a:srgbClr val="000000"/>
                </a:solidFill>
                <a:latin typeface="Transport New"/>
                <a:cs typeface="Arial" panose="020B0604020202020204" pitchFamily="34" charset="0"/>
                <a:sym typeface="Arial" panose="020B0604020202020204" pitchFamily="34" charset="0"/>
              </a:rPr>
              <a:t> 	</a:t>
            </a:r>
          </a:p>
          <a:p>
            <a:pPr defTabSz="685800" eaLnBrk="0" fontAlgn="base" hangingPunct="0">
              <a:spcBef>
                <a:spcPct val="0"/>
              </a:spcBef>
              <a:spcAft>
                <a:spcPct val="0"/>
              </a:spcAft>
            </a:pPr>
            <a:r>
              <a:rPr lang="en-GB" sz="2100" b="1">
                <a:solidFill>
                  <a:srgbClr val="006C7E"/>
                </a:solidFill>
                <a:latin typeface="Transport New"/>
                <a:cs typeface="Arial" panose="020B0604020202020204" pitchFamily="34" charset="0"/>
                <a:sym typeface="Arial" panose="020B0604020202020204" pitchFamily="34" charset="0"/>
              </a:rPr>
              <a:t>Model 2: </a:t>
            </a:r>
            <a:r>
              <a:rPr lang="en-GB" sz="2100">
                <a:solidFill>
                  <a:srgbClr val="006C7E"/>
                </a:solidFill>
                <a:latin typeface="Transport New"/>
                <a:cs typeface="Arial" panose="020B0604020202020204" pitchFamily="34" charset="0"/>
                <a:sym typeface="Arial" panose="020B0604020202020204" pitchFamily="34" charset="0"/>
              </a:rPr>
              <a:t>	</a:t>
            </a:r>
          </a:p>
          <a:p>
            <a:pPr defTabSz="685800" eaLnBrk="0" fontAlgn="base" hangingPunct="0">
              <a:spcBef>
                <a:spcPct val="0"/>
              </a:spcBef>
              <a:spcAft>
                <a:spcPct val="0"/>
              </a:spcAft>
            </a:pPr>
            <a:r>
              <a:rPr lang="en-GB" sz="2100">
                <a:solidFill>
                  <a:srgbClr val="000000"/>
                </a:solidFill>
                <a:latin typeface="Transport New"/>
                <a:cs typeface="Arial" panose="020B0604020202020204" pitchFamily="34" charset="0"/>
                <a:sym typeface="Arial" panose="020B0604020202020204" pitchFamily="34" charset="0"/>
              </a:rPr>
              <a:t>Courses delivered by GIRI Approved Training Providers </a:t>
            </a:r>
          </a:p>
          <a:p>
            <a:pPr defTabSz="685800" eaLnBrk="0" fontAlgn="base" hangingPunct="0">
              <a:spcBef>
                <a:spcPct val="0"/>
              </a:spcBef>
              <a:spcAft>
                <a:spcPct val="0"/>
              </a:spcAft>
            </a:pPr>
            <a:r>
              <a:rPr lang="en-GB" sz="2100">
                <a:solidFill>
                  <a:srgbClr val="000000"/>
                </a:solidFill>
                <a:latin typeface="Transport New"/>
                <a:cs typeface="Arial" panose="020B0604020202020204" pitchFamily="34" charset="0"/>
                <a:sym typeface="Arial" panose="020B0604020202020204" pitchFamily="34" charset="0"/>
              </a:rPr>
              <a:t>(Commercial Training Providers) 	</a:t>
            </a:r>
          </a:p>
          <a:p>
            <a:pPr defTabSz="685800" eaLnBrk="0" fontAlgn="base" hangingPunct="0">
              <a:spcBef>
                <a:spcPct val="0"/>
              </a:spcBef>
              <a:spcAft>
                <a:spcPct val="0"/>
              </a:spcAft>
            </a:pPr>
            <a:endParaRPr lang="en-GB" sz="2100">
              <a:solidFill>
                <a:srgbClr val="000000"/>
              </a:solidFill>
              <a:latin typeface="Transport New"/>
              <a:cs typeface="Arial" panose="020B0604020202020204" pitchFamily="34" charset="0"/>
              <a:sym typeface="Arial" panose="020B0604020202020204" pitchFamily="34" charset="0"/>
            </a:endParaRPr>
          </a:p>
          <a:p>
            <a:pPr defTabSz="685800" eaLnBrk="0" fontAlgn="base" hangingPunct="0">
              <a:spcBef>
                <a:spcPct val="0"/>
              </a:spcBef>
              <a:spcAft>
                <a:spcPct val="0"/>
              </a:spcAft>
            </a:pPr>
            <a:r>
              <a:rPr lang="en-GB" sz="2100" b="1">
                <a:solidFill>
                  <a:srgbClr val="006C7E"/>
                </a:solidFill>
                <a:latin typeface="Transport New"/>
                <a:cs typeface="Arial" panose="020B0604020202020204" pitchFamily="34" charset="0"/>
                <a:sym typeface="Arial" panose="020B0604020202020204" pitchFamily="34" charset="0"/>
              </a:rPr>
              <a:t>Model 3: 	</a:t>
            </a:r>
          </a:p>
          <a:p>
            <a:pPr defTabSz="685800" eaLnBrk="0" fontAlgn="base" hangingPunct="0">
              <a:spcBef>
                <a:spcPct val="0"/>
              </a:spcBef>
              <a:spcAft>
                <a:spcPct val="0"/>
              </a:spcAft>
            </a:pPr>
            <a:r>
              <a:rPr lang="en-GB" sz="2100">
                <a:solidFill>
                  <a:srgbClr val="000000"/>
                </a:solidFill>
                <a:latin typeface="Transport New"/>
                <a:cs typeface="Arial" panose="020B0604020202020204" pitchFamily="34" charset="0"/>
                <a:sym typeface="Arial" panose="020B0604020202020204" pitchFamily="34" charset="0"/>
              </a:rPr>
              <a:t>Courses delivered in-house by GIRI Approved Training Providers (Industry employers) </a:t>
            </a:r>
            <a:r>
              <a:rPr lang="en-GB" sz="1050">
                <a:solidFill>
                  <a:srgbClr val="000000"/>
                </a:solidFill>
                <a:latin typeface="Transport New"/>
                <a:cs typeface="Arial" panose="020B0604020202020204" pitchFamily="34" charset="0"/>
                <a:sym typeface="Arial" panose="020B0604020202020204" pitchFamily="34" charset="0"/>
              </a:rPr>
              <a:t>	</a:t>
            </a:r>
          </a:p>
        </p:txBody>
      </p:sp>
    </p:spTree>
    <p:extLst>
      <p:ext uri="{BB962C8B-B14F-4D97-AF65-F5344CB8AC3E}">
        <p14:creationId xmlns:p14="http://schemas.microsoft.com/office/powerpoint/2010/main" val="780767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46564D-5DD8-5978-1A16-B0EEA3A65CD8}"/>
              </a:ext>
            </a:extLst>
          </p:cNvPr>
          <p:cNvSpPr>
            <a:spLocks noGrp="1"/>
          </p:cNvSpPr>
          <p:nvPr>
            <p:ph type="title"/>
          </p:nvPr>
        </p:nvSpPr>
        <p:spPr>
          <a:xfrm>
            <a:off x="803672" y="389647"/>
            <a:ext cx="7631310" cy="560070"/>
          </a:xfrm>
        </p:spPr>
        <p:txBody>
          <a:bodyPr anchor="t"/>
          <a:lstStyle/>
          <a:p>
            <a:pPr algn="ctr"/>
            <a:r>
              <a:rPr lang="en-GB"/>
              <a:t>Becoming a GIRI Approved Training Provider</a:t>
            </a:r>
          </a:p>
        </p:txBody>
      </p:sp>
      <p:sp>
        <p:nvSpPr>
          <p:cNvPr id="6" name="TextBox 5">
            <a:extLst>
              <a:ext uri="{FF2B5EF4-FFF2-40B4-BE49-F238E27FC236}">
                <a16:creationId xmlns:a16="http://schemas.microsoft.com/office/drawing/2014/main" id="{ED7CFA82-086A-FFD7-7DD9-FEE7780C0956}"/>
              </a:ext>
            </a:extLst>
          </p:cNvPr>
          <p:cNvSpPr txBox="1"/>
          <p:nvPr/>
        </p:nvSpPr>
        <p:spPr>
          <a:xfrm>
            <a:off x="4695586" y="2464594"/>
            <a:ext cx="34289" cy="253916"/>
          </a:xfrm>
          <a:prstGeom prst="rect">
            <a:avLst/>
          </a:prstGeom>
          <a:noFill/>
        </p:spPr>
        <p:txBody>
          <a:bodyPr wrap="square" rtlCol="0">
            <a:spAutoFit/>
          </a:bodyPr>
          <a:lstStyle/>
          <a:p>
            <a:pPr defTabSz="685800" eaLnBrk="0" fontAlgn="base" hangingPunct="0">
              <a:spcBef>
                <a:spcPct val="0"/>
              </a:spcBef>
              <a:spcAft>
                <a:spcPct val="0"/>
              </a:spcAft>
            </a:pPr>
            <a:endParaRPr lang="en-GB" sz="105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0" name="Picture 9" descr="A person giving a presentation&#10;&#10;Description automatically generated">
            <a:extLst>
              <a:ext uri="{FF2B5EF4-FFF2-40B4-BE49-F238E27FC236}">
                <a16:creationId xmlns:a16="http://schemas.microsoft.com/office/drawing/2014/main" id="{00A70AA8-5C1B-2C13-DF84-A4852989D526}"/>
              </a:ext>
            </a:extLst>
          </p:cNvPr>
          <p:cNvPicPr>
            <a:picLocks noChangeAspect="1"/>
          </p:cNvPicPr>
          <p:nvPr/>
        </p:nvPicPr>
        <p:blipFill>
          <a:blip r:embed="rId3"/>
          <a:stretch>
            <a:fillRect/>
          </a:stretch>
        </p:blipFill>
        <p:spPr>
          <a:xfrm>
            <a:off x="4914901" y="1522066"/>
            <a:ext cx="3520082" cy="2346722"/>
          </a:xfrm>
          <a:prstGeom prst="rect">
            <a:avLst/>
          </a:prstGeom>
        </p:spPr>
      </p:pic>
      <p:sp>
        <p:nvSpPr>
          <p:cNvPr id="11" name="TextBox 10">
            <a:extLst>
              <a:ext uri="{FF2B5EF4-FFF2-40B4-BE49-F238E27FC236}">
                <a16:creationId xmlns:a16="http://schemas.microsoft.com/office/drawing/2014/main" id="{5F5E13A0-209E-F0D5-2286-E574FE1C9687}"/>
              </a:ext>
            </a:extLst>
          </p:cNvPr>
          <p:cNvSpPr txBox="1"/>
          <p:nvPr/>
        </p:nvSpPr>
        <p:spPr>
          <a:xfrm>
            <a:off x="709017" y="1453243"/>
            <a:ext cx="3986569" cy="923330"/>
          </a:xfrm>
          <a:prstGeom prst="rect">
            <a:avLst/>
          </a:prstGeom>
          <a:noFill/>
        </p:spPr>
        <p:txBody>
          <a:bodyPr wrap="square" rtlCol="0">
            <a:spAutoFit/>
          </a:bodyPr>
          <a:lstStyle/>
          <a:p>
            <a:pPr marL="257175" indent="-257175" defTabSz="685800" eaLnBrk="0" fontAlgn="base" hangingPunct="0">
              <a:spcBef>
                <a:spcPct val="0"/>
              </a:spcBef>
              <a:spcAft>
                <a:spcPct val="0"/>
              </a:spcAft>
              <a:buFont typeface="Arial" panose="020B0604020202020204" pitchFamily="34" charset="0"/>
              <a:buChar char="•"/>
            </a:pPr>
            <a:r>
              <a:rPr lang="en-GB">
                <a:solidFill>
                  <a:srgbClr val="000000"/>
                </a:solidFill>
                <a:latin typeface="Arial" panose="020B0604020202020204" pitchFamily="34" charset="0"/>
                <a:cs typeface="Arial" panose="020B0604020202020204" pitchFamily="34" charset="0"/>
                <a:sym typeface="Arial" panose="020B0604020202020204" pitchFamily="34" charset="0"/>
              </a:rPr>
              <a:t>Check your organisation meets the Criteria for GIRI Approved Training Providers</a:t>
            </a:r>
          </a:p>
        </p:txBody>
      </p:sp>
      <p:sp>
        <p:nvSpPr>
          <p:cNvPr id="12" name="TextBox 11">
            <a:extLst>
              <a:ext uri="{FF2B5EF4-FFF2-40B4-BE49-F238E27FC236}">
                <a16:creationId xmlns:a16="http://schemas.microsoft.com/office/drawing/2014/main" id="{29A28A77-4BF5-61D7-3D65-F53C2C8FC423}"/>
              </a:ext>
            </a:extLst>
          </p:cNvPr>
          <p:cNvSpPr txBox="1"/>
          <p:nvPr/>
        </p:nvSpPr>
        <p:spPr>
          <a:xfrm>
            <a:off x="698302" y="2353489"/>
            <a:ext cx="3620096" cy="923330"/>
          </a:xfrm>
          <a:prstGeom prst="rect">
            <a:avLst/>
          </a:prstGeom>
          <a:noFill/>
        </p:spPr>
        <p:txBody>
          <a:bodyPr wrap="square" rtlCol="0">
            <a:spAutoFit/>
          </a:bodyPr>
          <a:lstStyle/>
          <a:p>
            <a:pPr marL="257175" indent="-257175" defTabSz="685800" eaLnBrk="0" fontAlgn="base" hangingPunct="0">
              <a:spcBef>
                <a:spcPct val="0"/>
              </a:spcBef>
              <a:spcAft>
                <a:spcPct val="0"/>
              </a:spcAft>
              <a:buFont typeface="Arial" panose="020B0604020202020204" pitchFamily="34" charset="0"/>
              <a:buChar char="•"/>
            </a:pPr>
            <a:r>
              <a:rPr lang="en-GB">
                <a:solidFill>
                  <a:srgbClr val="000000"/>
                </a:solidFill>
                <a:latin typeface="Arial" panose="020B0604020202020204" pitchFamily="34" charset="0"/>
                <a:cs typeface="Arial" panose="020B0604020202020204" pitchFamily="34" charset="0"/>
                <a:sym typeface="Arial" panose="020B0604020202020204" pitchFamily="34" charset="0"/>
              </a:rPr>
              <a:t>Identify and engage suitable GIRI Approved Trainers and a ‘Key Contact’</a:t>
            </a:r>
          </a:p>
        </p:txBody>
      </p:sp>
      <p:sp>
        <p:nvSpPr>
          <p:cNvPr id="13" name="TextBox 12">
            <a:extLst>
              <a:ext uri="{FF2B5EF4-FFF2-40B4-BE49-F238E27FC236}">
                <a16:creationId xmlns:a16="http://schemas.microsoft.com/office/drawing/2014/main" id="{28D10B22-73EA-A55E-FEDF-637147FE0052}"/>
              </a:ext>
            </a:extLst>
          </p:cNvPr>
          <p:cNvSpPr txBox="1"/>
          <p:nvPr/>
        </p:nvSpPr>
        <p:spPr>
          <a:xfrm>
            <a:off x="698303" y="3261392"/>
            <a:ext cx="2675335" cy="646331"/>
          </a:xfrm>
          <a:prstGeom prst="rect">
            <a:avLst/>
          </a:prstGeom>
          <a:noFill/>
        </p:spPr>
        <p:txBody>
          <a:bodyPr wrap="square" rtlCol="0">
            <a:spAutoFit/>
          </a:bodyPr>
          <a:lstStyle/>
          <a:p>
            <a:pPr marL="257175" indent="-257175" defTabSz="685800" eaLnBrk="0" fontAlgn="base" hangingPunct="0">
              <a:spcBef>
                <a:spcPct val="0"/>
              </a:spcBef>
              <a:spcAft>
                <a:spcPct val="0"/>
              </a:spcAft>
              <a:buFont typeface="Arial" panose="020B0604020202020204" pitchFamily="34" charset="0"/>
              <a:buChar char="•"/>
            </a:pPr>
            <a:r>
              <a:rPr lang="en-GB">
                <a:solidFill>
                  <a:srgbClr val="000000"/>
                </a:solidFill>
                <a:latin typeface="Arial" panose="020B0604020202020204" pitchFamily="34" charset="0"/>
                <a:cs typeface="Arial" panose="020B0604020202020204" pitchFamily="34" charset="0"/>
                <a:sym typeface="Arial" panose="020B0604020202020204" pitchFamily="34" charset="0"/>
              </a:rPr>
              <a:t>Complete Application Form</a:t>
            </a:r>
          </a:p>
        </p:txBody>
      </p:sp>
      <p:sp>
        <p:nvSpPr>
          <p:cNvPr id="16" name="TextBox 15">
            <a:extLst>
              <a:ext uri="{FF2B5EF4-FFF2-40B4-BE49-F238E27FC236}">
                <a16:creationId xmlns:a16="http://schemas.microsoft.com/office/drawing/2014/main" id="{8FFFF753-23BA-47AC-ADED-A10DD0CDD7E3}"/>
              </a:ext>
            </a:extLst>
          </p:cNvPr>
          <p:cNvSpPr txBox="1"/>
          <p:nvPr/>
        </p:nvSpPr>
        <p:spPr>
          <a:xfrm>
            <a:off x="698302" y="3840773"/>
            <a:ext cx="3425429" cy="646331"/>
          </a:xfrm>
          <a:prstGeom prst="rect">
            <a:avLst/>
          </a:prstGeom>
          <a:noFill/>
        </p:spPr>
        <p:txBody>
          <a:bodyPr wrap="square" rtlCol="0">
            <a:spAutoFit/>
          </a:bodyPr>
          <a:lstStyle/>
          <a:p>
            <a:pPr marL="257175" indent="-257175" defTabSz="685800" eaLnBrk="0" fontAlgn="base" hangingPunct="0">
              <a:spcBef>
                <a:spcPct val="0"/>
              </a:spcBef>
              <a:spcAft>
                <a:spcPct val="0"/>
              </a:spcAft>
              <a:buFont typeface="Arial" panose="020B0604020202020204" pitchFamily="34" charset="0"/>
              <a:buChar char="•"/>
            </a:pPr>
            <a:r>
              <a:rPr lang="en-GB">
                <a:solidFill>
                  <a:srgbClr val="000000"/>
                </a:solidFill>
                <a:latin typeface="Arial" panose="020B0604020202020204" pitchFamily="34" charset="0"/>
                <a:cs typeface="Arial" panose="020B0604020202020204" pitchFamily="34" charset="0"/>
                <a:sym typeface="Arial" panose="020B0604020202020204" pitchFamily="34" charset="0"/>
              </a:rPr>
              <a:t>Enter into GIRI Sub License Agreement</a:t>
            </a:r>
          </a:p>
        </p:txBody>
      </p:sp>
      <p:sp>
        <p:nvSpPr>
          <p:cNvPr id="2" name="TextBox 1">
            <a:extLst>
              <a:ext uri="{FF2B5EF4-FFF2-40B4-BE49-F238E27FC236}">
                <a16:creationId xmlns:a16="http://schemas.microsoft.com/office/drawing/2014/main" id="{2D813274-2CEA-875C-CD86-DB839A23E70D}"/>
              </a:ext>
            </a:extLst>
          </p:cNvPr>
          <p:cNvSpPr txBox="1"/>
          <p:nvPr/>
        </p:nvSpPr>
        <p:spPr>
          <a:xfrm>
            <a:off x="709017" y="1106993"/>
            <a:ext cx="3425429" cy="369332"/>
          </a:xfrm>
          <a:prstGeom prst="rect">
            <a:avLst/>
          </a:prstGeom>
          <a:noFill/>
        </p:spPr>
        <p:txBody>
          <a:bodyPr wrap="square" rtlCol="0">
            <a:spAutoFit/>
          </a:bodyPr>
          <a:lstStyle/>
          <a:p>
            <a:pPr marL="257175" indent="-257175" defTabSz="685800" eaLnBrk="0" fontAlgn="base" hangingPunct="0">
              <a:spcBef>
                <a:spcPct val="0"/>
              </a:spcBef>
              <a:spcAft>
                <a:spcPct val="0"/>
              </a:spcAft>
              <a:buFont typeface="Arial" panose="020B0604020202020204" pitchFamily="34" charset="0"/>
              <a:buChar char="•"/>
            </a:pPr>
            <a:r>
              <a:rPr lang="en-GB">
                <a:solidFill>
                  <a:srgbClr val="000000"/>
                </a:solidFill>
                <a:latin typeface="Arial" panose="020B0604020202020204" pitchFamily="34" charset="0"/>
                <a:cs typeface="Arial" panose="020B0604020202020204" pitchFamily="34" charset="0"/>
                <a:sym typeface="Arial" panose="020B0604020202020204" pitchFamily="34" charset="0"/>
              </a:rPr>
              <a:t>Read </a:t>
            </a:r>
            <a:r>
              <a:rPr lang="en-GB" b="1">
                <a:solidFill>
                  <a:srgbClr val="000000"/>
                </a:solidFill>
                <a:latin typeface="Arial" panose="020B0604020202020204" pitchFamily="34" charset="0"/>
                <a:cs typeface="Arial" panose="020B0604020202020204" pitchFamily="34" charset="0"/>
                <a:sym typeface="Arial" panose="020B0604020202020204" pitchFamily="34" charset="0"/>
              </a:rPr>
              <a:t>Scheme Rules</a:t>
            </a:r>
          </a:p>
        </p:txBody>
      </p:sp>
    </p:spTree>
    <p:extLst>
      <p:ext uri="{BB962C8B-B14F-4D97-AF65-F5344CB8AC3E}">
        <p14:creationId xmlns:p14="http://schemas.microsoft.com/office/powerpoint/2010/main" val="1897513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46564D-5DD8-5978-1A16-B0EEA3A65CD8}"/>
              </a:ext>
            </a:extLst>
          </p:cNvPr>
          <p:cNvSpPr>
            <a:spLocks noGrp="1"/>
          </p:cNvSpPr>
          <p:nvPr>
            <p:ph type="title"/>
          </p:nvPr>
        </p:nvSpPr>
        <p:spPr>
          <a:xfrm>
            <a:off x="803672" y="389647"/>
            <a:ext cx="7631310" cy="560070"/>
          </a:xfrm>
        </p:spPr>
        <p:txBody>
          <a:bodyPr anchor="t"/>
          <a:lstStyle/>
          <a:p>
            <a:pPr algn="ctr"/>
            <a:r>
              <a:rPr lang="en-GB"/>
              <a:t>Becoming a GIRI Approved Trainer</a:t>
            </a:r>
          </a:p>
        </p:txBody>
      </p:sp>
      <p:sp>
        <p:nvSpPr>
          <p:cNvPr id="6" name="TextBox 5">
            <a:extLst>
              <a:ext uri="{FF2B5EF4-FFF2-40B4-BE49-F238E27FC236}">
                <a16:creationId xmlns:a16="http://schemas.microsoft.com/office/drawing/2014/main" id="{ED7CFA82-086A-FFD7-7DD9-FEE7780C0956}"/>
              </a:ext>
            </a:extLst>
          </p:cNvPr>
          <p:cNvSpPr txBox="1"/>
          <p:nvPr/>
        </p:nvSpPr>
        <p:spPr>
          <a:xfrm>
            <a:off x="4661298" y="2464594"/>
            <a:ext cx="34289" cy="253916"/>
          </a:xfrm>
          <a:prstGeom prst="rect">
            <a:avLst/>
          </a:prstGeom>
          <a:noFill/>
        </p:spPr>
        <p:txBody>
          <a:bodyPr wrap="square" rtlCol="0">
            <a:spAutoFit/>
          </a:bodyPr>
          <a:lstStyle/>
          <a:p>
            <a:pPr defTabSz="685800" eaLnBrk="0" fontAlgn="base" hangingPunct="0">
              <a:spcBef>
                <a:spcPct val="0"/>
              </a:spcBef>
              <a:spcAft>
                <a:spcPct val="0"/>
              </a:spcAft>
            </a:pPr>
            <a:endParaRPr lang="en-GB" sz="105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1" name="TextBox 10">
            <a:extLst>
              <a:ext uri="{FF2B5EF4-FFF2-40B4-BE49-F238E27FC236}">
                <a16:creationId xmlns:a16="http://schemas.microsoft.com/office/drawing/2014/main" id="{5F5E13A0-209E-F0D5-2286-E574FE1C9687}"/>
              </a:ext>
            </a:extLst>
          </p:cNvPr>
          <p:cNvSpPr txBox="1"/>
          <p:nvPr/>
        </p:nvSpPr>
        <p:spPr>
          <a:xfrm>
            <a:off x="5009554" y="1055704"/>
            <a:ext cx="3986569" cy="923330"/>
          </a:xfrm>
          <a:prstGeom prst="rect">
            <a:avLst/>
          </a:prstGeom>
          <a:noFill/>
        </p:spPr>
        <p:txBody>
          <a:bodyPr wrap="square" rtlCol="0">
            <a:spAutoFit/>
          </a:bodyPr>
          <a:lstStyle/>
          <a:p>
            <a:pPr marL="257175" indent="-257175" defTabSz="685800" eaLnBrk="0" fontAlgn="base" hangingPunct="0">
              <a:spcBef>
                <a:spcPct val="0"/>
              </a:spcBef>
              <a:spcAft>
                <a:spcPct val="0"/>
              </a:spcAft>
              <a:buFont typeface="Arial" panose="020B0604020202020204" pitchFamily="34" charset="0"/>
              <a:buChar char="•"/>
            </a:pPr>
            <a:r>
              <a:rPr lang="en-GB">
                <a:solidFill>
                  <a:srgbClr val="000000"/>
                </a:solidFill>
                <a:latin typeface="Arial" panose="020B0604020202020204" pitchFamily="34" charset="0"/>
                <a:cs typeface="Arial" panose="020B0604020202020204" pitchFamily="34" charset="0"/>
                <a:sym typeface="Arial" panose="020B0604020202020204" pitchFamily="34" charset="0"/>
              </a:rPr>
              <a:t>Check your proposed trainers meet the Criteria for GIRI Approved Trainers (peer delivery)</a:t>
            </a:r>
          </a:p>
        </p:txBody>
      </p:sp>
      <p:sp>
        <p:nvSpPr>
          <p:cNvPr id="13" name="TextBox 12">
            <a:extLst>
              <a:ext uri="{FF2B5EF4-FFF2-40B4-BE49-F238E27FC236}">
                <a16:creationId xmlns:a16="http://schemas.microsoft.com/office/drawing/2014/main" id="{28D10B22-73EA-A55E-FEDF-637147FE0052}"/>
              </a:ext>
            </a:extLst>
          </p:cNvPr>
          <p:cNvSpPr txBox="1"/>
          <p:nvPr/>
        </p:nvSpPr>
        <p:spPr>
          <a:xfrm>
            <a:off x="5009554" y="1908890"/>
            <a:ext cx="2675335" cy="646331"/>
          </a:xfrm>
          <a:prstGeom prst="rect">
            <a:avLst/>
          </a:prstGeom>
          <a:noFill/>
        </p:spPr>
        <p:txBody>
          <a:bodyPr wrap="square" rtlCol="0">
            <a:spAutoFit/>
          </a:bodyPr>
          <a:lstStyle/>
          <a:p>
            <a:pPr marL="257175" indent="-257175" defTabSz="685800" eaLnBrk="0" fontAlgn="base" hangingPunct="0">
              <a:spcBef>
                <a:spcPct val="0"/>
              </a:spcBef>
              <a:spcAft>
                <a:spcPct val="0"/>
              </a:spcAft>
              <a:buFont typeface="Arial" panose="020B0604020202020204" pitchFamily="34" charset="0"/>
              <a:buChar char="•"/>
            </a:pPr>
            <a:r>
              <a:rPr lang="en-GB">
                <a:solidFill>
                  <a:srgbClr val="000000"/>
                </a:solidFill>
                <a:latin typeface="Arial" panose="020B0604020202020204" pitchFamily="34" charset="0"/>
                <a:cs typeface="Arial" panose="020B0604020202020204" pitchFamily="34" charset="0"/>
                <a:sym typeface="Arial" panose="020B0604020202020204" pitchFamily="34" charset="0"/>
              </a:rPr>
              <a:t>Complete Application Forms</a:t>
            </a:r>
          </a:p>
        </p:txBody>
      </p:sp>
      <p:sp>
        <p:nvSpPr>
          <p:cNvPr id="16" name="TextBox 15">
            <a:extLst>
              <a:ext uri="{FF2B5EF4-FFF2-40B4-BE49-F238E27FC236}">
                <a16:creationId xmlns:a16="http://schemas.microsoft.com/office/drawing/2014/main" id="{8FFFF753-23BA-47AC-ADED-A10DD0CDD7E3}"/>
              </a:ext>
            </a:extLst>
          </p:cNvPr>
          <p:cNvSpPr txBox="1"/>
          <p:nvPr/>
        </p:nvSpPr>
        <p:spPr>
          <a:xfrm>
            <a:off x="5009554" y="2488811"/>
            <a:ext cx="3425429" cy="369332"/>
          </a:xfrm>
          <a:prstGeom prst="rect">
            <a:avLst/>
          </a:prstGeom>
          <a:noFill/>
        </p:spPr>
        <p:txBody>
          <a:bodyPr wrap="square" rtlCol="0">
            <a:spAutoFit/>
          </a:bodyPr>
          <a:lstStyle/>
          <a:p>
            <a:pPr marL="257175" indent="-257175" defTabSz="685800" eaLnBrk="0" fontAlgn="base" hangingPunct="0">
              <a:spcBef>
                <a:spcPct val="0"/>
              </a:spcBef>
              <a:spcAft>
                <a:spcPct val="0"/>
              </a:spcAft>
              <a:buFont typeface="Arial" panose="020B0604020202020204" pitchFamily="34" charset="0"/>
              <a:buChar char="•"/>
            </a:pPr>
            <a:r>
              <a:rPr lang="en-GB">
                <a:solidFill>
                  <a:srgbClr val="000000"/>
                </a:solidFill>
                <a:latin typeface="Arial" panose="020B0604020202020204" pitchFamily="34" charset="0"/>
                <a:cs typeface="Arial" panose="020B0604020202020204" pitchFamily="34" charset="0"/>
                <a:sym typeface="Arial" panose="020B0604020202020204" pitchFamily="34" charset="0"/>
              </a:rPr>
              <a:t>Enter into Trainer Agreement</a:t>
            </a:r>
          </a:p>
        </p:txBody>
      </p:sp>
      <p:pic>
        <p:nvPicPr>
          <p:cNvPr id="4" name="Picture 3" descr="A picture containing text, table, person, indoor&#10;&#10;Description automatically generated">
            <a:extLst>
              <a:ext uri="{FF2B5EF4-FFF2-40B4-BE49-F238E27FC236}">
                <a16:creationId xmlns:a16="http://schemas.microsoft.com/office/drawing/2014/main" id="{2C12580C-48AA-EBD9-B492-DF2C92246E7A}"/>
              </a:ext>
            </a:extLst>
          </p:cNvPr>
          <p:cNvPicPr>
            <a:picLocks noChangeAspect="1"/>
          </p:cNvPicPr>
          <p:nvPr/>
        </p:nvPicPr>
        <p:blipFill>
          <a:blip r:embed="rId3"/>
          <a:stretch>
            <a:fillRect/>
          </a:stretch>
        </p:blipFill>
        <p:spPr>
          <a:xfrm>
            <a:off x="673205" y="1055704"/>
            <a:ext cx="4112720" cy="2866215"/>
          </a:xfrm>
          <a:prstGeom prst="rect">
            <a:avLst/>
          </a:prstGeom>
        </p:spPr>
      </p:pic>
      <p:sp>
        <p:nvSpPr>
          <p:cNvPr id="5" name="TextBox 4">
            <a:extLst>
              <a:ext uri="{FF2B5EF4-FFF2-40B4-BE49-F238E27FC236}">
                <a16:creationId xmlns:a16="http://schemas.microsoft.com/office/drawing/2014/main" id="{3AF34875-3466-34BD-2F18-EA3BCEECB611}"/>
              </a:ext>
            </a:extLst>
          </p:cNvPr>
          <p:cNvSpPr txBox="1"/>
          <p:nvPr/>
        </p:nvSpPr>
        <p:spPr>
          <a:xfrm>
            <a:off x="5009554" y="2856822"/>
            <a:ext cx="3425429" cy="646331"/>
          </a:xfrm>
          <a:prstGeom prst="rect">
            <a:avLst/>
          </a:prstGeom>
          <a:noFill/>
        </p:spPr>
        <p:txBody>
          <a:bodyPr wrap="square" rtlCol="0">
            <a:spAutoFit/>
          </a:bodyPr>
          <a:lstStyle/>
          <a:p>
            <a:pPr marL="257175" indent="-257175" defTabSz="685800" eaLnBrk="0" fontAlgn="base" hangingPunct="0">
              <a:spcBef>
                <a:spcPct val="0"/>
              </a:spcBef>
              <a:spcAft>
                <a:spcPct val="0"/>
              </a:spcAft>
              <a:buFont typeface="Arial" panose="020B0604020202020204" pitchFamily="34" charset="0"/>
              <a:buChar char="•"/>
            </a:pPr>
            <a:r>
              <a:rPr lang="en-GB">
                <a:solidFill>
                  <a:srgbClr val="000000"/>
                </a:solidFill>
                <a:latin typeface="Arial" panose="020B0604020202020204" pitchFamily="34" charset="0"/>
                <a:cs typeface="Arial" panose="020B0604020202020204" pitchFamily="34" charset="0"/>
                <a:sym typeface="Arial" panose="020B0604020202020204" pitchFamily="34" charset="0"/>
              </a:rPr>
              <a:t>Enrol onto the appropriate Train the Trainer course</a:t>
            </a:r>
          </a:p>
        </p:txBody>
      </p:sp>
    </p:spTree>
    <p:extLst>
      <p:ext uri="{BB962C8B-B14F-4D97-AF65-F5344CB8AC3E}">
        <p14:creationId xmlns:p14="http://schemas.microsoft.com/office/powerpoint/2010/main" val="862759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46564D-5DD8-5978-1A16-B0EEA3A65CD8}"/>
              </a:ext>
            </a:extLst>
          </p:cNvPr>
          <p:cNvSpPr>
            <a:spLocks noGrp="1"/>
          </p:cNvSpPr>
          <p:nvPr>
            <p:ph type="title"/>
          </p:nvPr>
        </p:nvSpPr>
        <p:spPr>
          <a:xfrm>
            <a:off x="803672" y="389647"/>
            <a:ext cx="7631310" cy="560070"/>
          </a:xfrm>
        </p:spPr>
        <p:txBody>
          <a:bodyPr anchor="t"/>
          <a:lstStyle/>
          <a:p>
            <a:pPr algn="ctr"/>
            <a:r>
              <a:rPr lang="en-GB"/>
              <a:t>Help and Support </a:t>
            </a:r>
          </a:p>
        </p:txBody>
      </p:sp>
      <p:sp>
        <p:nvSpPr>
          <p:cNvPr id="6" name="TextBox 5">
            <a:extLst>
              <a:ext uri="{FF2B5EF4-FFF2-40B4-BE49-F238E27FC236}">
                <a16:creationId xmlns:a16="http://schemas.microsoft.com/office/drawing/2014/main" id="{ED7CFA82-086A-FFD7-7DD9-FEE7780C0956}"/>
              </a:ext>
            </a:extLst>
          </p:cNvPr>
          <p:cNvSpPr txBox="1"/>
          <p:nvPr/>
        </p:nvSpPr>
        <p:spPr>
          <a:xfrm>
            <a:off x="4661298" y="2464594"/>
            <a:ext cx="34289" cy="253916"/>
          </a:xfrm>
          <a:prstGeom prst="rect">
            <a:avLst/>
          </a:prstGeom>
          <a:noFill/>
        </p:spPr>
        <p:txBody>
          <a:bodyPr wrap="square" rtlCol="0">
            <a:spAutoFit/>
          </a:bodyPr>
          <a:lstStyle/>
          <a:p>
            <a:pPr defTabSz="685800" eaLnBrk="0" fontAlgn="base" hangingPunct="0">
              <a:spcBef>
                <a:spcPct val="0"/>
              </a:spcBef>
              <a:spcAft>
                <a:spcPct val="0"/>
              </a:spcAft>
            </a:pPr>
            <a:endParaRPr lang="en-GB" sz="105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1" name="TextBox 10">
            <a:extLst>
              <a:ext uri="{FF2B5EF4-FFF2-40B4-BE49-F238E27FC236}">
                <a16:creationId xmlns:a16="http://schemas.microsoft.com/office/drawing/2014/main" id="{5F5E13A0-209E-F0D5-2286-E574FE1C9687}"/>
              </a:ext>
            </a:extLst>
          </p:cNvPr>
          <p:cNvSpPr txBox="1"/>
          <p:nvPr/>
        </p:nvSpPr>
        <p:spPr>
          <a:xfrm>
            <a:off x="4838104" y="1003117"/>
            <a:ext cx="4168732" cy="646331"/>
          </a:xfrm>
          <a:prstGeom prst="rect">
            <a:avLst/>
          </a:prstGeom>
          <a:noFill/>
        </p:spPr>
        <p:txBody>
          <a:bodyPr wrap="square" rtlCol="0">
            <a:spAutoFit/>
          </a:bodyPr>
          <a:lstStyle/>
          <a:p>
            <a:pPr marL="257175" indent="-257175" defTabSz="685800" eaLnBrk="0" fontAlgn="base" hangingPunct="0">
              <a:spcBef>
                <a:spcPct val="0"/>
              </a:spcBef>
              <a:spcAft>
                <a:spcPct val="0"/>
              </a:spcAft>
              <a:buFont typeface="Arial" panose="020B0604020202020204" pitchFamily="34" charset="0"/>
              <a:buChar char="•"/>
            </a:pPr>
            <a:r>
              <a:rPr lang="en-GB">
                <a:solidFill>
                  <a:srgbClr val="000000"/>
                </a:solidFill>
                <a:latin typeface="Arial" panose="020B0604020202020204" pitchFamily="34" charset="0"/>
                <a:cs typeface="Arial" panose="020B0604020202020204" pitchFamily="34" charset="0"/>
                <a:sym typeface="Arial" panose="020B0604020202020204" pitchFamily="34" charset="0"/>
              </a:rPr>
              <a:t>GIRI can support throughout the Approval Application process</a:t>
            </a:r>
          </a:p>
        </p:txBody>
      </p:sp>
      <p:sp>
        <p:nvSpPr>
          <p:cNvPr id="13" name="TextBox 12">
            <a:extLst>
              <a:ext uri="{FF2B5EF4-FFF2-40B4-BE49-F238E27FC236}">
                <a16:creationId xmlns:a16="http://schemas.microsoft.com/office/drawing/2014/main" id="{28D10B22-73EA-A55E-FEDF-637147FE0052}"/>
              </a:ext>
            </a:extLst>
          </p:cNvPr>
          <p:cNvSpPr txBox="1"/>
          <p:nvPr/>
        </p:nvSpPr>
        <p:spPr>
          <a:xfrm>
            <a:off x="4838104" y="1679764"/>
            <a:ext cx="3935914" cy="923330"/>
          </a:xfrm>
          <a:prstGeom prst="rect">
            <a:avLst/>
          </a:prstGeom>
          <a:noFill/>
        </p:spPr>
        <p:txBody>
          <a:bodyPr wrap="square" rtlCol="0">
            <a:spAutoFit/>
          </a:bodyPr>
          <a:lstStyle/>
          <a:p>
            <a:pPr marL="257175" indent="-257175" defTabSz="685800" eaLnBrk="0" fontAlgn="base" hangingPunct="0">
              <a:spcBef>
                <a:spcPct val="0"/>
              </a:spcBef>
              <a:spcAft>
                <a:spcPct val="0"/>
              </a:spcAft>
              <a:buFont typeface="Arial" panose="020B0604020202020204" pitchFamily="34" charset="0"/>
              <a:buChar char="•"/>
            </a:pPr>
            <a:r>
              <a:rPr lang="en-GB">
                <a:solidFill>
                  <a:srgbClr val="000000"/>
                </a:solidFill>
                <a:latin typeface="Arial" panose="020B0604020202020204" pitchFamily="34" charset="0"/>
                <a:cs typeface="Arial" panose="020B0604020202020204" pitchFamily="34" charset="0"/>
                <a:sym typeface="Arial" panose="020B0604020202020204" pitchFamily="34" charset="0"/>
              </a:rPr>
              <a:t>Standardised Training Materials shared via the GIRI Learning Management System (LMS)</a:t>
            </a:r>
          </a:p>
        </p:txBody>
      </p:sp>
      <p:sp>
        <p:nvSpPr>
          <p:cNvPr id="16" name="TextBox 15">
            <a:extLst>
              <a:ext uri="{FF2B5EF4-FFF2-40B4-BE49-F238E27FC236}">
                <a16:creationId xmlns:a16="http://schemas.microsoft.com/office/drawing/2014/main" id="{8FFFF753-23BA-47AC-ADED-A10DD0CDD7E3}"/>
              </a:ext>
            </a:extLst>
          </p:cNvPr>
          <p:cNvSpPr txBox="1"/>
          <p:nvPr/>
        </p:nvSpPr>
        <p:spPr>
          <a:xfrm>
            <a:off x="4826054" y="3322378"/>
            <a:ext cx="3857625" cy="923330"/>
          </a:xfrm>
          <a:prstGeom prst="rect">
            <a:avLst/>
          </a:prstGeom>
          <a:noFill/>
        </p:spPr>
        <p:txBody>
          <a:bodyPr wrap="square" rtlCol="0">
            <a:spAutoFit/>
          </a:bodyPr>
          <a:lstStyle/>
          <a:p>
            <a:pPr marL="257175" indent="-257175" defTabSz="685800" eaLnBrk="0" fontAlgn="base" hangingPunct="0">
              <a:spcBef>
                <a:spcPct val="0"/>
              </a:spcBef>
              <a:spcAft>
                <a:spcPct val="0"/>
              </a:spcAft>
              <a:buFont typeface="Arial" panose="020B0604020202020204" pitchFamily="34" charset="0"/>
              <a:buChar char="•"/>
            </a:pPr>
            <a:r>
              <a:rPr lang="en-GB">
                <a:solidFill>
                  <a:srgbClr val="000000"/>
                </a:solidFill>
                <a:latin typeface="Arial" panose="020B0604020202020204" pitchFamily="34" charset="0"/>
                <a:cs typeface="Arial" panose="020B0604020202020204" pitchFamily="34" charset="0"/>
                <a:sym typeface="Arial" panose="020B0604020202020204" pitchFamily="34" charset="0"/>
              </a:rPr>
              <a:t>GIRI monitor quality of training, offering support as required</a:t>
            </a:r>
          </a:p>
          <a:p>
            <a:pPr defTabSz="685800" eaLnBrk="0" fontAlgn="base" hangingPunct="0">
              <a:spcBef>
                <a:spcPct val="0"/>
              </a:spcBef>
              <a:spcAft>
                <a:spcPct val="0"/>
              </a:spcAft>
            </a:pPr>
            <a:r>
              <a:rPr lang="en-GB">
                <a:solidFill>
                  <a:srgbClr val="000000"/>
                </a:solidFill>
                <a:latin typeface="Arial" panose="020B0604020202020204" pitchFamily="34" charset="0"/>
                <a:cs typeface="Arial" panose="020B0604020202020204" pitchFamily="34" charset="0"/>
                <a:sym typeface="Arial" panose="020B0604020202020204" pitchFamily="34" charset="0"/>
              </a:rPr>
              <a:t> </a:t>
            </a:r>
          </a:p>
        </p:txBody>
      </p:sp>
      <p:pic>
        <p:nvPicPr>
          <p:cNvPr id="4" name="Picture 3" descr="A picture containing text, table, person, indoor&#10;&#10;Description automatically generated">
            <a:extLst>
              <a:ext uri="{FF2B5EF4-FFF2-40B4-BE49-F238E27FC236}">
                <a16:creationId xmlns:a16="http://schemas.microsoft.com/office/drawing/2014/main" id="{2C12580C-48AA-EBD9-B492-DF2C92246E7A}"/>
              </a:ext>
            </a:extLst>
          </p:cNvPr>
          <p:cNvPicPr>
            <a:picLocks noChangeAspect="1"/>
          </p:cNvPicPr>
          <p:nvPr/>
        </p:nvPicPr>
        <p:blipFill>
          <a:blip r:embed="rId3"/>
          <a:stretch>
            <a:fillRect/>
          </a:stretch>
        </p:blipFill>
        <p:spPr>
          <a:xfrm>
            <a:off x="673205" y="1103710"/>
            <a:ext cx="4043837" cy="2818209"/>
          </a:xfrm>
          <a:prstGeom prst="rect">
            <a:avLst/>
          </a:prstGeom>
        </p:spPr>
      </p:pic>
      <p:sp>
        <p:nvSpPr>
          <p:cNvPr id="2" name="TextBox 1">
            <a:extLst>
              <a:ext uri="{FF2B5EF4-FFF2-40B4-BE49-F238E27FC236}">
                <a16:creationId xmlns:a16="http://schemas.microsoft.com/office/drawing/2014/main" id="{6371DECE-E188-337E-4DF8-AC3413473C62}"/>
              </a:ext>
            </a:extLst>
          </p:cNvPr>
          <p:cNvSpPr txBox="1"/>
          <p:nvPr/>
        </p:nvSpPr>
        <p:spPr>
          <a:xfrm>
            <a:off x="4826055" y="2592332"/>
            <a:ext cx="3857624" cy="646331"/>
          </a:xfrm>
          <a:prstGeom prst="rect">
            <a:avLst/>
          </a:prstGeom>
          <a:noFill/>
        </p:spPr>
        <p:txBody>
          <a:bodyPr wrap="square" rtlCol="0">
            <a:spAutoFit/>
          </a:bodyPr>
          <a:lstStyle/>
          <a:p>
            <a:pPr marL="257175" indent="-257175" defTabSz="685800" eaLnBrk="0" fontAlgn="base" hangingPunct="0">
              <a:spcBef>
                <a:spcPct val="0"/>
              </a:spcBef>
              <a:spcAft>
                <a:spcPct val="0"/>
              </a:spcAft>
              <a:buFont typeface="Arial" panose="020B0604020202020204" pitchFamily="34" charset="0"/>
              <a:buChar char="•"/>
            </a:pPr>
            <a:r>
              <a:rPr lang="en-GB">
                <a:solidFill>
                  <a:srgbClr val="000000"/>
                </a:solidFill>
                <a:latin typeface="Arial" panose="020B0604020202020204" pitchFamily="34" charset="0"/>
                <a:cs typeface="Arial" panose="020B0604020202020204" pitchFamily="34" charset="0"/>
                <a:sym typeface="Arial" panose="020B0604020202020204" pitchFamily="34" charset="0"/>
              </a:rPr>
              <a:t>End Tests administered via the LMS/ GIRI issue certificates</a:t>
            </a:r>
          </a:p>
        </p:txBody>
      </p:sp>
    </p:spTree>
    <p:extLst>
      <p:ext uri="{BB962C8B-B14F-4D97-AF65-F5344CB8AC3E}">
        <p14:creationId xmlns:p14="http://schemas.microsoft.com/office/powerpoint/2010/main" val="3819424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85011" y="957132"/>
            <a:ext cx="7954591" cy="3976817"/>
          </a:xfrm>
        </p:spPr>
        <p:txBody>
          <a:bodyPr lIns="91440" tIns="45720" rIns="91440" bIns="45720" numCol="1" anchor="t">
            <a:noAutofit/>
          </a:bodyPr>
          <a:lstStyle/>
          <a:p>
            <a:pPr marL="0" indent="0" algn="l" rtl="0" fontAlgn="base">
              <a:buNone/>
            </a:pPr>
            <a:endParaRPr lang="en-GB" sz="1200" b="0" i="0" dirty="0">
              <a:effectLst/>
              <a:cs typeface="Calibri" panose="020F0502020204030204" pitchFamily="34" charset="0"/>
            </a:endParaRPr>
          </a:p>
          <a:p>
            <a:pPr marL="0" indent="0" algn="l" rtl="0" fontAlgn="base">
              <a:buNone/>
            </a:pPr>
            <a:r>
              <a:rPr lang="en-GB" sz="1200" b="1" i="0" dirty="0">
                <a:effectLst/>
                <a:cs typeface="Calibri" panose="020F0502020204030204" pitchFamily="34" charset="0"/>
              </a:rPr>
              <a:t>How will this be done</a:t>
            </a:r>
          </a:p>
          <a:p>
            <a:pPr marL="171450" indent="-171450" algn="l" rtl="0" fontAlgn="base">
              <a:buClr>
                <a:schemeClr val="tx1"/>
              </a:buClr>
              <a:buFont typeface="Arial" panose="020B0604020202020204" pitchFamily="34" charset="0"/>
              <a:buChar char="•"/>
            </a:pPr>
            <a:r>
              <a:rPr lang="en-GB" sz="1200" dirty="0">
                <a:cs typeface="Calibri"/>
              </a:rPr>
              <a:t>Your organisation will receive the core GIRI training for management and trainers. They will then have the skills to be able to onward train the GIRI methodology to the rest of your organisation. This training alone would normally cost </a:t>
            </a:r>
            <a:r>
              <a:rPr lang="en-GB" sz="1200" b="1" dirty="0">
                <a:cs typeface="Calibri"/>
              </a:rPr>
              <a:t>£57k </a:t>
            </a:r>
            <a:r>
              <a:rPr lang="en-GB" sz="1200" dirty="0">
                <a:cs typeface="Calibri"/>
              </a:rPr>
              <a:t>per organisation</a:t>
            </a:r>
          </a:p>
          <a:p>
            <a:pPr marL="171450" indent="-171450" fontAlgn="base">
              <a:buClr>
                <a:schemeClr val="tx1"/>
              </a:buClr>
              <a:buFont typeface="Arial" panose="020B0604020202020204" pitchFamily="34" charset="0"/>
              <a:buChar char="•"/>
            </a:pPr>
            <a:r>
              <a:rPr lang="en-GB" sz="1200" dirty="0">
                <a:cs typeface="Calibri" panose="020F0502020204030204" pitchFamily="34" charset="0"/>
              </a:rPr>
              <a:t>Each provider will need to commit  between 3-5 projects whose internal and external project staff will be GIRI trained.</a:t>
            </a:r>
          </a:p>
          <a:p>
            <a:pPr marL="171450" indent="-171450" fontAlgn="base">
              <a:buClr>
                <a:schemeClr val="tx1"/>
              </a:buClr>
              <a:buFont typeface="Arial" panose="020B0604020202020204" pitchFamily="34" charset="0"/>
              <a:buChar char="•"/>
            </a:pPr>
            <a:r>
              <a:rPr lang="en-GB" sz="1200" dirty="0">
                <a:cs typeface="Calibri"/>
              </a:rPr>
              <a:t>A minimum of 12 employees will be trained as GIRI approved trainers to carry out the training to the project staff. </a:t>
            </a:r>
            <a:endParaRPr lang="en-GB" sz="1200" dirty="0">
              <a:cs typeface="Calibri" panose="020F0502020204030204" pitchFamily="34" charset="0"/>
            </a:endParaRPr>
          </a:p>
          <a:p>
            <a:pPr marL="171450" indent="-171450" algn="l" rtl="0" fontAlgn="base">
              <a:buClr>
                <a:schemeClr val="tx1"/>
              </a:buClr>
              <a:buFont typeface="Arial" panose="020B0604020202020204" pitchFamily="34" charset="0"/>
              <a:buChar char="•"/>
            </a:pPr>
            <a:r>
              <a:rPr lang="en-GB" sz="1200" b="0" i="0" dirty="0">
                <a:effectLst/>
                <a:cs typeface="Calibri"/>
              </a:rPr>
              <a:t>Each provider will also </a:t>
            </a:r>
            <a:r>
              <a:rPr lang="en-GB" sz="1200" dirty="0">
                <a:cs typeface="Calibri"/>
              </a:rPr>
              <a:t>choose</a:t>
            </a:r>
            <a:r>
              <a:rPr lang="en-GB" sz="1200" b="0" i="0" dirty="0">
                <a:effectLst/>
                <a:cs typeface="Calibri"/>
              </a:rPr>
              <a:t> 3 projects for comparison. Their staff will not go through the GIRI training however will undertake evaluation at the beginning and end of the project to provide comparisons.</a:t>
            </a:r>
          </a:p>
          <a:p>
            <a:pPr marL="0" indent="0" algn="l" rtl="0" fontAlgn="base">
              <a:buNone/>
            </a:pPr>
            <a:endParaRPr lang="en-GB" sz="1200" b="0" i="0" dirty="0">
              <a:effectLst/>
              <a:latin typeface="Calibri" panose="020F0502020204030204" pitchFamily="34" charset="0"/>
              <a:cs typeface="Calibri" panose="020F0502020204030204" pitchFamily="34" charset="0"/>
            </a:endParaRPr>
          </a:p>
          <a:p>
            <a:pPr marL="0" indent="0" algn="l" rtl="0" fontAlgn="base">
              <a:buNone/>
            </a:pPr>
            <a:endParaRPr lang="en-GB" sz="1200" b="0" i="0" dirty="0">
              <a:effectLst/>
              <a:latin typeface="Calibri" panose="020F0502020204030204" pitchFamily="34" charset="0"/>
              <a:cs typeface="Calibri" panose="020F0502020204030204" pitchFamily="34" charset="0"/>
            </a:endParaRPr>
          </a:p>
          <a:p>
            <a:pPr marL="0" indent="0">
              <a:buNone/>
            </a:pPr>
            <a:endParaRPr kumimoji="0" lang="en-GB" altLang="en-US" sz="1200" b="0" i="0" u="none" strike="noStrike" cap="none" normalizeH="0" baseline="0" dirty="0">
              <a:ln>
                <a:noFill/>
              </a:ln>
              <a:effectLst/>
              <a:latin typeface="Calibri" panose="020F0502020204030204" pitchFamily="34" charset="0"/>
              <a:cs typeface="Calibri" panose="020F0502020204030204" pitchFamily="34" charset="0"/>
            </a:endParaRPr>
          </a:p>
          <a:p>
            <a:pPr marL="0" indent="0">
              <a:buNone/>
            </a:pP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 name="Title 1"/>
          <p:cNvSpPr>
            <a:spLocks noGrp="1"/>
          </p:cNvSpPr>
          <p:nvPr>
            <p:ph type="title"/>
          </p:nvPr>
        </p:nvSpPr>
        <p:spPr>
          <a:xfrm>
            <a:off x="263475" y="366333"/>
            <a:ext cx="8477468" cy="373895"/>
          </a:xfrm>
        </p:spPr>
        <p:txBody>
          <a:bodyPr/>
          <a:lstStyle/>
          <a:p>
            <a:r>
              <a:rPr lang="en-GB"/>
              <a:t>CITB Proposal</a:t>
            </a:r>
          </a:p>
        </p:txBody>
      </p:sp>
    </p:spTree>
    <p:extLst>
      <p:ext uri="{BB962C8B-B14F-4D97-AF65-F5344CB8AC3E}">
        <p14:creationId xmlns:p14="http://schemas.microsoft.com/office/powerpoint/2010/main" val="1664506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01395" y="85996"/>
            <a:ext cx="8477468" cy="373895"/>
          </a:xfrm>
        </p:spPr>
        <p:txBody>
          <a:bodyPr/>
          <a:lstStyle/>
          <a:p>
            <a:r>
              <a:rPr lang="en-GB"/>
              <a:t>GIRI Training &amp; Payment</a:t>
            </a:r>
          </a:p>
        </p:txBody>
      </p:sp>
      <p:graphicFrame>
        <p:nvGraphicFramePr>
          <p:cNvPr id="2" name="Table 1">
            <a:extLst>
              <a:ext uri="{FF2B5EF4-FFF2-40B4-BE49-F238E27FC236}">
                <a16:creationId xmlns:a16="http://schemas.microsoft.com/office/drawing/2014/main" id="{CC4EA9A6-BF25-BE2A-26D7-E0239B310602}"/>
              </a:ext>
            </a:extLst>
          </p:cNvPr>
          <p:cNvGraphicFramePr>
            <a:graphicFrameLocks noGrp="1"/>
          </p:cNvGraphicFramePr>
          <p:nvPr>
            <p:extLst>
              <p:ext uri="{D42A27DB-BD31-4B8C-83A1-F6EECF244321}">
                <p14:modId xmlns:p14="http://schemas.microsoft.com/office/powerpoint/2010/main" val="1382539553"/>
              </p:ext>
            </p:extLst>
          </p:nvPr>
        </p:nvGraphicFramePr>
        <p:xfrm>
          <a:off x="201395" y="473214"/>
          <a:ext cx="4065805" cy="4619486"/>
        </p:xfrm>
        <a:graphic>
          <a:graphicData uri="http://schemas.openxmlformats.org/drawingml/2006/table">
            <a:tbl>
              <a:tblPr/>
              <a:tblGrid>
                <a:gridCol w="3500655">
                  <a:extLst>
                    <a:ext uri="{9D8B030D-6E8A-4147-A177-3AD203B41FA5}">
                      <a16:colId xmlns:a16="http://schemas.microsoft.com/office/drawing/2014/main" val="2764253563"/>
                    </a:ext>
                  </a:extLst>
                </a:gridCol>
                <a:gridCol w="565150">
                  <a:extLst>
                    <a:ext uri="{9D8B030D-6E8A-4147-A177-3AD203B41FA5}">
                      <a16:colId xmlns:a16="http://schemas.microsoft.com/office/drawing/2014/main" val="1445885987"/>
                    </a:ext>
                  </a:extLst>
                </a:gridCol>
              </a:tblGrid>
              <a:tr h="277015">
                <a:tc>
                  <a:txBody>
                    <a:bodyPr/>
                    <a:lstStyle/>
                    <a:p>
                      <a:pPr algn="l" rtl="0" fontAlgn="base"/>
                      <a:r>
                        <a:rPr lang="en-GB" sz="850" b="1" i="0">
                          <a:solidFill>
                            <a:srgbClr val="080808"/>
                          </a:solidFill>
                          <a:effectLst/>
                          <a:latin typeface="Calibri" panose="020F0502020204030204" pitchFamily="34" charset="0"/>
                          <a:cs typeface="Calibri" panose="020F0502020204030204" pitchFamily="34" charset="0"/>
                        </a:rPr>
                        <a:t>GIRI Training</a:t>
                      </a:r>
                    </a:p>
                  </a:txBody>
                  <a:tcPr marL="42878" marR="42878" marT="21439" marB="2143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8EAADB"/>
                    </a:solidFill>
                  </a:tcPr>
                </a:tc>
                <a:tc>
                  <a:txBody>
                    <a:bodyPr/>
                    <a:lstStyle/>
                    <a:p>
                      <a:pPr algn="l" rtl="0" fontAlgn="base"/>
                      <a:r>
                        <a:rPr lang="en-GB" sz="850" b="1" i="0">
                          <a:solidFill>
                            <a:srgbClr val="080808"/>
                          </a:solidFill>
                          <a:effectLst/>
                          <a:latin typeface="Calibri" panose="020F0502020204030204" pitchFamily="34" charset="0"/>
                          <a:cs typeface="Calibri" panose="020F0502020204030204" pitchFamily="34" charset="0"/>
                        </a:rPr>
                        <a:t>No of courses </a:t>
                      </a:r>
                    </a:p>
                  </a:txBody>
                  <a:tcPr marL="42878" marR="42878" marT="21439" marB="2143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8EAADB"/>
                    </a:solidFill>
                  </a:tcPr>
                </a:tc>
                <a:extLst>
                  <a:ext uri="{0D108BD9-81ED-4DB2-BD59-A6C34878D82A}">
                    <a16:rowId xmlns:a16="http://schemas.microsoft.com/office/drawing/2014/main" val="224782066"/>
                  </a:ext>
                </a:extLst>
              </a:tr>
              <a:tr h="277015">
                <a:tc>
                  <a:txBody>
                    <a:bodyPr/>
                    <a:lstStyle/>
                    <a:p>
                      <a:pPr fontAlgn="b"/>
                      <a:endParaRPr lang="en-GB" sz="800">
                        <a:solidFill>
                          <a:srgbClr val="080808"/>
                        </a:solidFill>
                        <a:effectLst/>
                        <a:latin typeface="Calibri" panose="020F0502020204030204" pitchFamily="34" charset="0"/>
                        <a:cs typeface="Calibri" panose="020F0502020204030204" pitchFamily="34" charset="0"/>
                      </a:endParaRPr>
                    </a:p>
                    <a:p>
                      <a:pPr algn="l" rtl="0" fontAlgn="base"/>
                      <a:r>
                        <a:rPr lang="en-GB" sz="800" b="0" i="0">
                          <a:solidFill>
                            <a:srgbClr val="080808"/>
                          </a:solidFill>
                          <a:effectLst/>
                          <a:latin typeface="Calibri" panose="020F0502020204030204" pitchFamily="34" charset="0"/>
                          <a:cs typeface="Calibri" panose="020F0502020204030204" pitchFamily="34" charset="0"/>
                        </a:rPr>
                        <a:t>LE-01 Strategies to eliminate errors for leaders of construction organisations</a:t>
                      </a:r>
                    </a:p>
                  </a:txBody>
                  <a:tcPr marL="42878" marR="42878" marT="21439" marB="2143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8EAADB"/>
                    </a:solidFill>
                  </a:tcPr>
                </a:tc>
                <a:tc>
                  <a:txBody>
                    <a:bodyPr/>
                    <a:lstStyle/>
                    <a:p>
                      <a:pPr algn="l" rtl="0" fontAlgn="base"/>
                      <a:r>
                        <a:rPr lang="en-GB" sz="800" b="0" i="0">
                          <a:solidFill>
                            <a:srgbClr val="080808"/>
                          </a:solidFill>
                          <a:effectLst/>
                          <a:latin typeface="Calibri" panose="020F0502020204030204" pitchFamily="34" charset="0"/>
                          <a:cs typeface="Calibri" panose="020F0502020204030204" pitchFamily="34" charset="0"/>
                        </a:rPr>
                        <a:t>1</a:t>
                      </a:r>
                    </a:p>
                  </a:txBody>
                  <a:tcPr marL="42878" marR="42878" marT="21439" marB="2143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8EAADB"/>
                    </a:solidFill>
                  </a:tcPr>
                </a:tc>
                <a:extLst>
                  <a:ext uri="{0D108BD9-81ED-4DB2-BD59-A6C34878D82A}">
                    <a16:rowId xmlns:a16="http://schemas.microsoft.com/office/drawing/2014/main" val="3264147923"/>
                  </a:ext>
                </a:extLst>
              </a:tr>
              <a:tr h="277015">
                <a:tc>
                  <a:txBody>
                    <a:bodyPr/>
                    <a:lstStyle/>
                    <a:p>
                      <a:pPr fontAlgn="b"/>
                      <a:endParaRPr lang="en-GB" sz="800">
                        <a:solidFill>
                          <a:srgbClr val="080808"/>
                        </a:solidFill>
                        <a:effectLst/>
                        <a:latin typeface="Calibri" panose="020F0502020204030204" pitchFamily="34" charset="0"/>
                        <a:cs typeface="Calibri" panose="020F0502020204030204" pitchFamily="34" charset="0"/>
                      </a:endParaRPr>
                    </a:p>
                    <a:p>
                      <a:pPr algn="l" rtl="0" fontAlgn="base"/>
                      <a:r>
                        <a:rPr lang="en-GB" sz="800" b="0" i="0">
                          <a:solidFill>
                            <a:srgbClr val="080808"/>
                          </a:solidFill>
                          <a:effectLst/>
                          <a:latin typeface="Calibri" panose="020F0502020204030204" pitchFamily="34" charset="0"/>
                          <a:cs typeface="Calibri" panose="020F0502020204030204" pitchFamily="34" charset="0"/>
                        </a:rPr>
                        <a:t>PL-01 Strategies to eliminate errors for leaders of construction projects - Part one</a:t>
                      </a:r>
                    </a:p>
                  </a:txBody>
                  <a:tcPr marL="42878" marR="42878" marT="21439" marB="2143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8EAADB"/>
                    </a:solidFill>
                  </a:tcPr>
                </a:tc>
                <a:tc>
                  <a:txBody>
                    <a:bodyPr/>
                    <a:lstStyle/>
                    <a:p>
                      <a:pPr algn="l" rtl="0" fontAlgn="base"/>
                      <a:r>
                        <a:rPr lang="en-GB" sz="800" b="0" i="0">
                          <a:solidFill>
                            <a:srgbClr val="080808"/>
                          </a:solidFill>
                          <a:effectLst/>
                          <a:latin typeface="Calibri" panose="020F0502020204030204" pitchFamily="34" charset="0"/>
                          <a:cs typeface="Calibri" panose="020F0502020204030204" pitchFamily="34" charset="0"/>
                        </a:rPr>
                        <a:t>3-5</a:t>
                      </a:r>
                    </a:p>
                  </a:txBody>
                  <a:tcPr marL="42878" marR="42878" marT="21439" marB="2143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8EAADB"/>
                    </a:solidFill>
                  </a:tcPr>
                </a:tc>
                <a:extLst>
                  <a:ext uri="{0D108BD9-81ED-4DB2-BD59-A6C34878D82A}">
                    <a16:rowId xmlns:a16="http://schemas.microsoft.com/office/drawing/2014/main" val="2046158925"/>
                  </a:ext>
                </a:extLst>
              </a:tr>
              <a:tr h="277015">
                <a:tc>
                  <a:txBody>
                    <a:bodyPr/>
                    <a:lstStyle/>
                    <a:p>
                      <a:pPr fontAlgn="b"/>
                      <a:endParaRPr lang="en-GB" sz="800">
                        <a:solidFill>
                          <a:srgbClr val="080808"/>
                        </a:solidFill>
                        <a:effectLst/>
                        <a:latin typeface="Calibri" panose="020F0502020204030204" pitchFamily="34" charset="0"/>
                        <a:cs typeface="Calibri" panose="020F0502020204030204" pitchFamily="34" charset="0"/>
                      </a:endParaRPr>
                    </a:p>
                    <a:p>
                      <a:pPr algn="l" rtl="0" fontAlgn="base"/>
                      <a:r>
                        <a:rPr lang="en-GB" sz="800" b="0" i="0">
                          <a:solidFill>
                            <a:srgbClr val="080808"/>
                          </a:solidFill>
                          <a:effectLst/>
                          <a:latin typeface="Calibri" panose="020F0502020204030204" pitchFamily="34" charset="0"/>
                          <a:cs typeface="Calibri" panose="020F0502020204030204" pitchFamily="34" charset="0"/>
                        </a:rPr>
                        <a:t>PL-02 Strategies to eliminate errors for leaders of construction projects - Part two</a:t>
                      </a:r>
                    </a:p>
                  </a:txBody>
                  <a:tcPr marL="42878" marR="42878" marT="21439" marB="2143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8EAADB"/>
                    </a:solidFill>
                  </a:tcPr>
                </a:tc>
                <a:tc>
                  <a:txBody>
                    <a:bodyPr/>
                    <a:lstStyle/>
                    <a:p>
                      <a:pPr algn="l" rtl="0" fontAlgn="base"/>
                      <a:r>
                        <a:rPr lang="en-GB" sz="800" b="0" i="0">
                          <a:solidFill>
                            <a:srgbClr val="080808"/>
                          </a:solidFill>
                          <a:effectLst/>
                          <a:latin typeface="Calibri" panose="020F0502020204030204" pitchFamily="34" charset="0"/>
                          <a:cs typeface="Calibri" panose="020F0502020204030204" pitchFamily="34" charset="0"/>
                        </a:rPr>
                        <a:t>3-5</a:t>
                      </a:r>
                    </a:p>
                  </a:txBody>
                  <a:tcPr marL="42878" marR="42878" marT="21439" marB="2143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8EAADB"/>
                    </a:solidFill>
                  </a:tcPr>
                </a:tc>
                <a:extLst>
                  <a:ext uri="{0D108BD9-81ED-4DB2-BD59-A6C34878D82A}">
                    <a16:rowId xmlns:a16="http://schemas.microsoft.com/office/drawing/2014/main" val="2802212846"/>
                  </a:ext>
                </a:extLst>
              </a:tr>
              <a:tr h="277015">
                <a:tc>
                  <a:txBody>
                    <a:bodyPr/>
                    <a:lstStyle/>
                    <a:p>
                      <a:pPr algn="l" rtl="0" fontAlgn="base"/>
                      <a:r>
                        <a:rPr lang="en-GB" sz="800" b="1" i="0">
                          <a:solidFill>
                            <a:srgbClr val="080808"/>
                          </a:solidFill>
                          <a:effectLst/>
                          <a:latin typeface="Calibri" panose="020F0502020204030204" pitchFamily="34" charset="0"/>
                          <a:cs typeface="Calibri" panose="020F0502020204030204" pitchFamily="34" charset="0"/>
                        </a:rPr>
                        <a:t>GIRI Led – Trainer Training</a:t>
                      </a:r>
                    </a:p>
                  </a:txBody>
                  <a:tcPr marL="42878" marR="42878" marT="21439" marB="2143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E599"/>
                    </a:solidFill>
                  </a:tcPr>
                </a:tc>
                <a:tc>
                  <a:txBody>
                    <a:bodyPr/>
                    <a:lstStyle/>
                    <a:p>
                      <a:pPr algn="l" rtl="0" fontAlgn="base"/>
                      <a:endParaRPr lang="en-GB" sz="800" b="1" i="0">
                        <a:solidFill>
                          <a:srgbClr val="080808"/>
                        </a:solidFill>
                        <a:effectLst/>
                        <a:latin typeface="Calibri" panose="020F0502020204030204" pitchFamily="34" charset="0"/>
                        <a:cs typeface="Calibri" panose="020F0502020204030204" pitchFamily="34" charset="0"/>
                      </a:endParaRPr>
                    </a:p>
                  </a:txBody>
                  <a:tcPr marL="42878" marR="42878" marT="21439" marB="2143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E599"/>
                    </a:solidFill>
                  </a:tcPr>
                </a:tc>
                <a:extLst>
                  <a:ext uri="{0D108BD9-81ED-4DB2-BD59-A6C34878D82A}">
                    <a16:rowId xmlns:a16="http://schemas.microsoft.com/office/drawing/2014/main" val="3588547592"/>
                  </a:ext>
                </a:extLst>
              </a:tr>
              <a:tr h="277015">
                <a:tc>
                  <a:txBody>
                    <a:bodyPr/>
                    <a:lstStyle/>
                    <a:p>
                      <a:pPr fontAlgn="b"/>
                      <a:endParaRPr lang="en-GB" sz="800">
                        <a:solidFill>
                          <a:srgbClr val="080808"/>
                        </a:solidFill>
                        <a:effectLst/>
                        <a:latin typeface="Calibri" panose="020F0502020204030204" pitchFamily="34" charset="0"/>
                        <a:cs typeface="Calibri" panose="020F0502020204030204" pitchFamily="34" charset="0"/>
                      </a:endParaRPr>
                    </a:p>
                    <a:p>
                      <a:pPr algn="l" rtl="0" fontAlgn="base"/>
                      <a:r>
                        <a:rPr lang="en-GB" sz="800" b="0" i="0">
                          <a:solidFill>
                            <a:srgbClr val="080808"/>
                          </a:solidFill>
                          <a:effectLst/>
                          <a:latin typeface="Calibri" panose="020F0502020204030204" pitchFamily="34" charset="0"/>
                          <a:cs typeface="Calibri" panose="020F0502020204030204" pitchFamily="34" charset="0"/>
                        </a:rPr>
                        <a:t>SM-01-TT Reducing errors on construction sites Part one: Supervision Skills</a:t>
                      </a:r>
                    </a:p>
                  </a:txBody>
                  <a:tcPr marL="42878" marR="42878" marT="21439" marB="2143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E599"/>
                    </a:solidFill>
                  </a:tcPr>
                </a:tc>
                <a:tc>
                  <a:txBody>
                    <a:bodyPr/>
                    <a:lstStyle/>
                    <a:p>
                      <a:pPr algn="l" rtl="0" fontAlgn="base"/>
                      <a:r>
                        <a:rPr lang="en-GB" sz="800" b="0" i="0">
                          <a:solidFill>
                            <a:srgbClr val="080808"/>
                          </a:solidFill>
                          <a:effectLst/>
                          <a:latin typeface="Calibri" panose="020F0502020204030204" pitchFamily="34" charset="0"/>
                          <a:cs typeface="Calibri" panose="020F0502020204030204" pitchFamily="34" charset="0"/>
                        </a:rPr>
                        <a:t>1</a:t>
                      </a:r>
                    </a:p>
                  </a:txBody>
                  <a:tcPr marL="42878" marR="42878" marT="21439" marB="2143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E599"/>
                    </a:solidFill>
                  </a:tcPr>
                </a:tc>
                <a:extLst>
                  <a:ext uri="{0D108BD9-81ED-4DB2-BD59-A6C34878D82A}">
                    <a16:rowId xmlns:a16="http://schemas.microsoft.com/office/drawing/2014/main" val="1584917962"/>
                  </a:ext>
                </a:extLst>
              </a:tr>
              <a:tr h="277015">
                <a:tc>
                  <a:txBody>
                    <a:bodyPr/>
                    <a:lstStyle/>
                    <a:p>
                      <a:pPr fontAlgn="b"/>
                      <a:endParaRPr lang="en-GB" sz="800">
                        <a:solidFill>
                          <a:srgbClr val="080808"/>
                        </a:solidFill>
                        <a:effectLst/>
                        <a:latin typeface="Calibri" panose="020F0502020204030204" pitchFamily="34" charset="0"/>
                        <a:cs typeface="Calibri" panose="020F0502020204030204" pitchFamily="34" charset="0"/>
                      </a:endParaRPr>
                    </a:p>
                    <a:p>
                      <a:pPr algn="l" rtl="0" fontAlgn="base"/>
                      <a:r>
                        <a:rPr lang="en-GB" sz="800" b="0" i="0">
                          <a:solidFill>
                            <a:srgbClr val="080808"/>
                          </a:solidFill>
                          <a:effectLst/>
                          <a:latin typeface="Calibri" panose="020F0502020204030204" pitchFamily="34" charset="0"/>
                          <a:cs typeface="Calibri" panose="020F0502020204030204" pitchFamily="34" charset="0"/>
                        </a:rPr>
                        <a:t>SM-02-TT Reducing errors on construction sites Part two: Planning Skills</a:t>
                      </a:r>
                    </a:p>
                  </a:txBody>
                  <a:tcPr marL="42878" marR="42878" marT="21439" marB="2143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E599"/>
                    </a:solidFill>
                  </a:tcPr>
                </a:tc>
                <a:tc>
                  <a:txBody>
                    <a:bodyPr/>
                    <a:lstStyle/>
                    <a:p>
                      <a:pPr algn="l" rtl="0" fontAlgn="base"/>
                      <a:r>
                        <a:rPr lang="en-GB" sz="800" b="0" i="0">
                          <a:solidFill>
                            <a:srgbClr val="080808"/>
                          </a:solidFill>
                          <a:effectLst/>
                          <a:latin typeface="Calibri" panose="020F0502020204030204" pitchFamily="34" charset="0"/>
                          <a:cs typeface="Calibri" panose="020F0502020204030204" pitchFamily="34" charset="0"/>
                        </a:rPr>
                        <a:t>1</a:t>
                      </a:r>
                    </a:p>
                  </a:txBody>
                  <a:tcPr marL="42878" marR="42878" marT="21439" marB="2143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E599"/>
                    </a:solidFill>
                  </a:tcPr>
                </a:tc>
                <a:extLst>
                  <a:ext uri="{0D108BD9-81ED-4DB2-BD59-A6C34878D82A}">
                    <a16:rowId xmlns:a16="http://schemas.microsoft.com/office/drawing/2014/main" val="1417174718"/>
                  </a:ext>
                </a:extLst>
              </a:tr>
              <a:tr h="277015">
                <a:tc>
                  <a:txBody>
                    <a:bodyPr/>
                    <a:lstStyle/>
                    <a:p>
                      <a:pPr fontAlgn="b"/>
                      <a:endParaRPr lang="en-GB" sz="800">
                        <a:solidFill>
                          <a:srgbClr val="080808"/>
                        </a:solidFill>
                        <a:effectLst/>
                        <a:latin typeface="Calibri" panose="020F0502020204030204" pitchFamily="34" charset="0"/>
                        <a:cs typeface="Calibri" panose="020F0502020204030204" pitchFamily="34" charset="0"/>
                      </a:endParaRPr>
                    </a:p>
                    <a:p>
                      <a:pPr algn="l" rtl="0" fontAlgn="base"/>
                      <a:r>
                        <a:rPr lang="en-GB" sz="800" b="0" i="0">
                          <a:solidFill>
                            <a:srgbClr val="080808"/>
                          </a:solidFill>
                          <a:effectLst/>
                          <a:latin typeface="Calibri" panose="020F0502020204030204" pitchFamily="34" charset="0"/>
                          <a:cs typeface="Calibri" panose="020F0502020204030204" pitchFamily="34" charset="0"/>
                        </a:rPr>
                        <a:t>IN-01-TT Avoiding construction errors at interfaces Part one: Collaboration</a:t>
                      </a:r>
                    </a:p>
                  </a:txBody>
                  <a:tcPr marL="42878" marR="42878" marT="21439" marB="2143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E599"/>
                    </a:solidFill>
                  </a:tcPr>
                </a:tc>
                <a:tc>
                  <a:txBody>
                    <a:bodyPr/>
                    <a:lstStyle/>
                    <a:p>
                      <a:pPr algn="l" rtl="0" fontAlgn="base"/>
                      <a:r>
                        <a:rPr lang="en-GB" sz="800" b="0" i="0">
                          <a:solidFill>
                            <a:srgbClr val="080808"/>
                          </a:solidFill>
                          <a:effectLst/>
                          <a:latin typeface="Calibri" panose="020F0502020204030204" pitchFamily="34" charset="0"/>
                          <a:cs typeface="Calibri" panose="020F0502020204030204" pitchFamily="34" charset="0"/>
                        </a:rPr>
                        <a:t>1</a:t>
                      </a:r>
                    </a:p>
                  </a:txBody>
                  <a:tcPr marL="42878" marR="42878" marT="21439" marB="2143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E599"/>
                    </a:solidFill>
                  </a:tcPr>
                </a:tc>
                <a:extLst>
                  <a:ext uri="{0D108BD9-81ED-4DB2-BD59-A6C34878D82A}">
                    <a16:rowId xmlns:a16="http://schemas.microsoft.com/office/drawing/2014/main" val="36580310"/>
                  </a:ext>
                </a:extLst>
              </a:tr>
              <a:tr h="277015">
                <a:tc>
                  <a:txBody>
                    <a:bodyPr/>
                    <a:lstStyle/>
                    <a:p>
                      <a:pPr fontAlgn="b"/>
                      <a:endParaRPr lang="en-GB" sz="800">
                        <a:solidFill>
                          <a:srgbClr val="080808"/>
                        </a:solidFill>
                        <a:effectLst/>
                        <a:latin typeface="Calibri" panose="020F0502020204030204" pitchFamily="34" charset="0"/>
                        <a:cs typeface="Calibri" panose="020F0502020204030204" pitchFamily="34" charset="0"/>
                      </a:endParaRPr>
                    </a:p>
                    <a:p>
                      <a:pPr algn="l" rtl="0" fontAlgn="base"/>
                      <a:r>
                        <a:rPr lang="en-GB" sz="800" b="0" i="0">
                          <a:solidFill>
                            <a:srgbClr val="080808"/>
                          </a:solidFill>
                          <a:effectLst/>
                          <a:latin typeface="Calibri" panose="020F0502020204030204" pitchFamily="34" charset="0"/>
                          <a:cs typeface="Calibri" panose="020F0502020204030204" pitchFamily="34" charset="0"/>
                        </a:rPr>
                        <a:t>IN-02-TT Avoiding construction errors at interfaces Part two: Designing for construction </a:t>
                      </a:r>
                    </a:p>
                  </a:txBody>
                  <a:tcPr marL="42878" marR="42878" marT="21439" marB="2143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E599"/>
                    </a:solidFill>
                  </a:tcPr>
                </a:tc>
                <a:tc>
                  <a:txBody>
                    <a:bodyPr/>
                    <a:lstStyle/>
                    <a:p>
                      <a:pPr algn="l" rtl="0" fontAlgn="base"/>
                      <a:r>
                        <a:rPr lang="en-GB" sz="800" b="0" i="0">
                          <a:solidFill>
                            <a:srgbClr val="080808"/>
                          </a:solidFill>
                          <a:effectLst/>
                          <a:latin typeface="Calibri" panose="020F0502020204030204" pitchFamily="34" charset="0"/>
                          <a:cs typeface="Calibri" panose="020F0502020204030204" pitchFamily="34" charset="0"/>
                        </a:rPr>
                        <a:t>1</a:t>
                      </a:r>
                    </a:p>
                  </a:txBody>
                  <a:tcPr marL="42878" marR="42878" marT="21439" marB="2143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E599"/>
                    </a:solidFill>
                  </a:tcPr>
                </a:tc>
                <a:extLst>
                  <a:ext uri="{0D108BD9-81ED-4DB2-BD59-A6C34878D82A}">
                    <a16:rowId xmlns:a16="http://schemas.microsoft.com/office/drawing/2014/main" val="2901119632"/>
                  </a:ext>
                </a:extLst>
              </a:tr>
              <a:tr h="277015">
                <a:tc>
                  <a:txBody>
                    <a:bodyPr/>
                    <a:lstStyle/>
                    <a:p>
                      <a:pPr algn="l" rtl="0" fontAlgn="base"/>
                      <a:r>
                        <a:rPr lang="en-GB" sz="800" b="1" i="0">
                          <a:solidFill>
                            <a:srgbClr val="080808"/>
                          </a:solidFill>
                          <a:effectLst/>
                          <a:latin typeface="Calibri" panose="020F0502020204030204" pitchFamily="34" charset="0"/>
                          <a:cs typeface="Calibri" panose="020F0502020204030204" pitchFamily="34" charset="0"/>
                        </a:rPr>
                        <a:t>Delegate Training -  Trained by the Trainers</a:t>
                      </a:r>
                    </a:p>
                  </a:txBody>
                  <a:tcPr marL="42878" marR="42878" marT="21439" marB="2143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5E0B3"/>
                    </a:solidFill>
                  </a:tcPr>
                </a:tc>
                <a:tc>
                  <a:txBody>
                    <a:bodyPr/>
                    <a:lstStyle/>
                    <a:p>
                      <a:pPr algn="l" rtl="0" fontAlgn="base"/>
                      <a:endParaRPr lang="en-GB" sz="800" b="1" i="0">
                        <a:solidFill>
                          <a:srgbClr val="080808"/>
                        </a:solidFill>
                        <a:effectLst/>
                        <a:latin typeface="Calibri" panose="020F0502020204030204" pitchFamily="34" charset="0"/>
                        <a:cs typeface="Calibri" panose="020F0502020204030204" pitchFamily="34" charset="0"/>
                      </a:endParaRPr>
                    </a:p>
                  </a:txBody>
                  <a:tcPr marL="42878" marR="42878" marT="21439" marB="2143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5E0B3"/>
                    </a:solidFill>
                  </a:tcPr>
                </a:tc>
                <a:extLst>
                  <a:ext uri="{0D108BD9-81ED-4DB2-BD59-A6C34878D82A}">
                    <a16:rowId xmlns:a16="http://schemas.microsoft.com/office/drawing/2014/main" val="1955529866"/>
                  </a:ext>
                </a:extLst>
              </a:tr>
              <a:tr h="277015">
                <a:tc>
                  <a:txBody>
                    <a:bodyPr/>
                    <a:lstStyle/>
                    <a:p>
                      <a:pPr fontAlgn="b"/>
                      <a:endParaRPr lang="en-GB" sz="800">
                        <a:solidFill>
                          <a:srgbClr val="080808"/>
                        </a:solidFill>
                        <a:effectLst/>
                        <a:latin typeface="Calibri" panose="020F0502020204030204" pitchFamily="34" charset="0"/>
                        <a:cs typeface="Calibri" panose="020F0502020204030204" pitchFamily="34" charset="0"/>
                      </a:endParaRPr>
                    </a:p>
                    <a:p>
                      <a:pPr algn="l" rtl="0" fontAlgn="base"/>
                      <a:r>
                        <a:rPr lang="en-GB" sz="800" b="0" i="0">
                          <a:solidFill>
                            <a:srgbClr val="080808"/>
                          </a:solidFill>
                          <a:effectLst/>
                          <a:latin typeface="Calibri" panose="020F0502020204030204" pitchFamily="34" charset="0"/>
                          <a:cs typeface="Calibri" panose="020F0502020204030204" pitchFamily="34" charset="0"/>
                        </a:rPr>
                        <a:t>SM-01 Reducing errors on construction sites Part one: Supervision Skills – Delegate Training </a:t>
                      </a:r>
                    </a:p>
                  </a:txBody>
                  <a:tcPr marL="42878" marR="42878" marT="21439" marB="2143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5E0B3"/>
                    </a:solidFill>
                  </a:tcPr>
                </a:tc>
                <a:tc>
                  <a:txBody>
                    <a:bodyPr/>
                    <a:lstStyle/>
                    <a:p>
                      <a:pPr algn="l" rtl="0" fontAlgn="base"/>
                      <a:r>
                        <a:rPr lang="en-GB" sz="800" b="0" i="0">
                          <a:solidFill>
                            <a:srgbClr val="080808"/>
                          </a:solidFill>
                          <a:effectLst/>
                          <a:latin typeface="Calibri" panose="020F0502020204030204" pitchFamily="34" charset="0"/>
                          <a:cs typeface="Calibri" panose="020F0502020204030204" pitchFamily="34" charset="0"/>
                        </a:rPr>
                        <a:t>Defined by project </a:t>
                      </a:r>
                    </a:p>
                  </a:txBody>
                  <a:tcPr marL="42878" marR="42878" marT="21439" marB="2143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5E0B3"/>
                    </a:solidFill>
                  </a:tcPr>
                </a:tc>
                <a:extLst>
                  <a:ext uri="{0D108BD9-81ED-4DB2-BD59-A6C34878D82A}">
                    <a16:rowId xmlns:a16="http://schemas.microsoft.com/office/drawing/2014/main" val="3292953798"/>
                  </a:ext>
                </a:extLst>
              </a:tr>
              <a:tr h="277015">
                <a:tc>
                  <a:txBody>
                    <a:bodyPr/>
                    <a:lstStyle/>
                    <a:p>
                      <a:pPr fontAlgn="b"/>
                      <a:endParaRPr lang="en-GB" sz="800">
                        <a:solidFill>
                          <a:srgbClr val="080808"/>
                        </a:solidFill>
                        <a:effectLst/>
                        <a:latin typeface="Calibri" panose="020F0502020204030204" pitchFamily="34" charset="0"/>
                        <a:cs typeface="Calibri" panose="020F0502020204030204" pitchFamily="34" charset="0"/>
                      </a:endParaRPr>
                    </a:p>
                    <a:p>
                      <a:pPr algn="l" rtl="0" fontAlgn="base"/>
                      <a:r>
                        <a:rPr lang="en-GB" sz="800" b="0" i="0">
                          <a:solidFill>
                            <a:srgbClr val="080808"/>
                          </a:solidFill>
                          <a:effectLst/>
                          <a:latin typeface="Calibri" panose="020F0502020204030204" pitchFamily="34" charset="0"/>
                          <a:cs typeface="Calibri" panose="020F0502020204030204" pitchFamily="34" charset="0"/>
                        </a:rPr>
                        <a:t>SM-02 Reducing errors on construction sites Part two: Planning Skills - Delegate Training  </a:t>
                      </a:r>
                    </a:p>
                  </a:txBody>
                  <a:tcPr marL="42878" marR="42878" marT="21439" marB="2143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5E0B3"/>
                    </a:solidFill>
                  </a:tcPr>
                </a:tc>
                <a:tc>
                  <a:txBody>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lang="en-GB" sz="800" b="0" i="0">
                          <a:solidFill>
                            <a:srgbClr val="080808"/>
                          </a:solidFill>
                          <a:effectLst/>
                          <a:latin typeface="Calibri" panose="020F0502020204030204" pitchFamily="34" charset="0"/>
                          <a:cs typeface="Calibri" panose="020F0502020204030204" pitchFamily="34" charset="0"/>
                        </a:rPr>
                        <a:t>Defined by project</a:t>
                      </a:r>
                    </a:p>
                    <a:p>
                      <a:pPr algn="l" rtl="0" fontAlgn="base"/>
                      <a:endParaRPr lang="en-GB" sz="800" b="0" i="0">
                        <a:solidFill>
                          <a:srgbClr val="080808"/>
                        </a:solidFill>
                        <a:effectLst/>
                        <a:latin typeface="Calibri" panose="020F0502020204030204" pitchFamily="34" charset="0"/>
                        <a:cs typeface="Calibri" panose="020F0502020204030204" pitchFamily="34" charset="0"/>
                      </a:endParaRPr>
                    </a:p>
                  </a:txBody>
                  <a:tcPr marL="42878" marR="42878" marT="21439" marB="2143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5E0B3"/>
                    </a:solidFill>
                  </a:tcPr>
                </a:tc>
                <a:extLst>
                  <a:ext uri="{0D108BD9-81ED-4DB2-BD59-A6C34878D82A}">
                    <a16:rowId xmlns:a16="http://schemas.microsoft.com/office/drawing/2014/main" val="763861402"/>
                  </a:ext>
                </a:extLst>
              </a:tr>
              <a:tr h="277015">
                <a:tc>
                  <a:txBody>
                    <a:bodyPr/>
                    <a:lstStyle/>
                    <a:p>
                      <a:pPr fontAlgn="b"/>
                      <a:endParaRPr lang="en-GB" sz="800">
                        <a:solidFill>
                          <a:srgbClr val="080808"/>
                        </a:solidFill>
                        <a:effectLst/>
                        <a:latin typeface="Calibri" panose="020F0502020204030204" pitchFamily="34" charset="0"/>
                        <a:cs typeface="Calibri" panose="020F0502020204030204" pitchFamily="34" charset="0"/>
                      </a:endParaRPr>
                    </a:p>
                    <a:p>
                      <a:pPr algn="l" rtl="0" fontAlgn="base"/>
                      <a:r>
                        <a:rPr lang="en-GB" sz="800" b="0" i="0">
                          <a:solidFill>
                            <a:srgbClr val="080808"/>
                          </a:solidFill>
                          <a:effectLst/>
                          <a:latin typeface="Calibri" panose="020F0502020204030204" pitchFamily="34" charset="0"/>
                          <a:cs typeface="Calibri" panose="020F0502020204030204" pitchFamily="34" charset="0"/>
                        </a:rPr>
                        <a:t>IN-01 Avoiding construction errors at interfaces Part one: Collaboration - Delegate Training  </a:t>
                      </a:r>
                    </a:p>
                  </a:txBody>
                  <a:tcPr marL="42878" marR="42878" marT="21439" marB="2143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5E0B3"/>
                    </a:solidFill>
                  </a:tcPr>
                </a:tc>
                <a:tc>
                  <a:txBody>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lang="en-GB" sz="800" b="0" i="0">
                          <a:solidFill>
                            <a:srgbClr val="080808"/>
                          </a:solidFill>
                          <a:effectLst/>
                          <a:latin typeface="Calibri" panose="020F0502020204030204" pitchFamily="34" charset="0"/>
                          <a:cs typeface="Calibri" panose="020F0502020204030204" pitchFamily="34" charset="0"/>
                        </a:rPr>
                        <a:t>Defined by project</a:t>
                      </a:r>
                    </a:p>
                    <a:p>
                      <a:pPr algn="l" rtl="0" fontAlgn="base"/>
                      <a:endParaRPr lang="en-GB" sz="800" b="0" i="0">
                        <a:solidFill>
                          <a:srgbClr val="080808"/>
                        </a:solidFill>
                        <a:effectLst/>
                        <a:latin typeface="Calibri" panose="020F0502020204030204" pitchFamily="34" charset="0"/>
                        <a:cs typeface="Calibri" panose="020F0502020204030204" pitchFamily="34" charset="0"/>
                      </a:endParaRPr>
                    </a:p>
                  </a:txBody>
                  <a:tcPr marL="42878" marR="42878" marT="21439" marB="2143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5E0B3"/>
                    </a:solidFill>
                  </a:tcPr>
                </a:tc>
                <a:extLst>
                  <a:ext uri="{0D108BD9-81ED-4DB2-BD59-A6C34878D82A}">
                    <a16:rowId xmlns:a16="http://schemas.microsoft.com/office/drawing/2014/main" val="224208393"/>
                  </a:ext>
                </a:extLst>
              </a:tr>
              <a:tr h="272892">
                <a:tc>
                  <a:txBody>
                    <a:bodyPr/>
                    <a:lstStyle/>
                    <a:p>
                      <a:pPr fontAlgn="b"/>
                      <a:endParaRPr lang="en-GB" sz="800">
                        <a:solidFill>
                          <a:srgbClr val="080808"/>
                        </a:solidFill>
                        <a:effectLst/>
                        <a:latin typeface="Calibri" panose="020F0502020204030204" pitchFamily="34" charset="0"/>
                        <a:cs typeface="Calibri" panose="020F0502020204030204" pitchFamily="34" charset="0"/>
                      </a:endParaRPr>
                    </a:p>
                    <a:p>
                      <a:pPr algn="l" rtl="0" fontAlgn="base"/>
                      <a:r>
                        <a:rPr lang="en-GB" sz="800" b="0" i="0">
                          <a:solidFill>
                            <a:srgbClr val="080808"/>
                          </a:solidFill>
                          <a:effectLst/>
                          <a:latin typeface="Calibri" panose="020F0502020204030204" pitchFamily="34" charset="0"/>
                          <a:cs typeface="Calibri" panose="020F0502020204030204" pitchFamily="34" charset="0"/>
                        </a:rPr>
                        <a:t>IN-02 Avoiding construction errors at interfaces Part two: Designing for construction - Delegate Training </a:t>
                      </a:r>
                    </a:p>
                  </a:txBody>
                  <a:tcPr marL="42878" marR="42878" marT="21439" marB="2143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lang="en-GB" sz="800" b="0" i="0">
                          <a:solidFill>
                            <a:srgbClr val="080808"/>
                          </a:solidFill>
                          <a:effectLst/>
                          <a:latin typeface="Calibri" panose="020F0502020204030204" pitchFamily="34" charset="0"/>
                          <a:cs typeface="Calibri" panose="020F0502020204030204" pitchFamily="34" charset="0"/>
                        </a:rPr>
                        <a:t>Defined by project</a:t>
                      </a:r>
                    </a:p>
                    <a:p>
                      <a:pPr algn="l" rtl="0" fontAlgn="base"/>
                      <a:endParaRPr lang="en-GB" sz="800" b="0" i="0">
                        <a:solidFill>
                          <a:srgbClr val="080808"/>
                        </a:solidFill>
                        <a:effectLst/>
                        <a:latin typeface="Calibri" panose="020F0502020204030204" pitchFamily="34" charset="0"/>
                        <a:cs typeface="Calibri" panose="020F0502020204030204" pitchFamily="34" charset="0"/>
                      </a:endParaRPr>
                    </a:p>
                  </a:txBody>
                  <a:tcPr marL="42878" marR="42878" marT="21439" marB="2143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extLst>
                  <a:ext uri="{0D108BD9-81ED-4DB2-BD59-A6C34878D82A}">
                    <a16:rowId xmlns:a16="http://schemas.microsoft.com/office/drawing/2014/main" val="1521662464"/>
                  </a:ext>
                </a:extLst>
              </a:tr>
            </a:tbl>
          </a:graphicData>
        </a:graphic>
      </p:graphicFrame>
      <p:sp>
        <p:nvSpPr>
          <p:cNvPr id="4" name="TextBox 3">
            <a:extLst>
              <a:ext uri="{FF2B5EF4-FFF2-40B4-BE49-F238E27FC236}">
                <a16:creationId xmlns:a16="http://schemas.microsoft.com/office/drawing/2014/main" id="{855F7DDA-C3D5-7DA5-6E65-E38413CA7292}"/>
              </a:ext>
            </a:extLst>
          </p:cNvPr>
          <p:cNvSpPr txBox="1"/>
          <p:nvPr/>
        </p:nvSpPr>
        <p:spPr>
          <a:xfrm>
            <a:off x="4572000" y="851659"/>
            <a:ext cx="4370605" cy="3631763"/>
          </a:xfrm>
          <a:prstGeom prst="rect">
            <a:avLst/>
          </a:prstGeom>
          <a:noFill/>
          <a:ln>
            <a:solidFill>
              <a:schemeClr val="bg1"/>
            </a:solidFill>
          </a:ln>
        </p:spPr>
        <p:txBody>
          <a:bodyPr wrap="square" lIns="91440" tIns="45720" rIns="91440" bIns="45720" rtlCol="0" anchor="t">
            <a:spAutoFit/>
          </a:bodyPr>
          <a:lstStyle/>
          <a:p>
            <a:pPr algn="just" rtl="0" fontAlgn="base"/>
            <a:r>
              <a:rPr lang="en-GB" sz="1000" b="0" i="0" dirty="0">
                <a:effectLst/>
                <a:cs typeface="Calibri"/>
              </a:rPr>
              <a:t>The commission funds will be used to pay for the training as listed on the left and also the following:  </a:t>
            </a:r>
          </a:p>
          <a:p>
            <a:pPr algn="just" rtl="0" fontAlgn="base"/>
            <a:endParaRPr lang="en-GB" sz="1000" dirty="0">
              <a:cs typeface="Calibri" panose="020F0502020204030204" pitchFamily="34" charset="0"/>
            </a:endParaRPr>
          </a:p>
          <a:p>
            <a:pPr marL="171450" indent="-171450" algn="just" fontAlgn="base">
              <a:buFont typeface="Arial" panose="020B0604020202020204" pitchFamily="34" charset="0"/>
              <a:buChar char="•"/>
            </a:pPr>
            <a:r>
              <a:rPr lang="en-GB" sz="1000" b="0" i="0" dirty="0">
                <a:effectLst/>
                <a:cs typeface="Calibri"/>
              </a:rPr>
              <a:t>A maximum </a:t>
            </a:r>
            <a:r>
              <a:rPr lang="en-GB" sz="1000" b="0" i="0">
                <a:effectLst/>
                <a:cs typeface="Calibri"/>
              </a:rPr>
              <a:t>of </a:t>
            </a:r>
            <a:r>
              <a:rPr lang="en-GB" sz="1000">
                <a:cs typeface="Calibri"/>
              </a:rPr>
              <a:t>36</a:t>
            </a:r>
            <a:r>
              <a:rPr lang="en-GB" sz="1000" b="0" i="0">
                <a:effectLst/>
                <a:cs typeface="Calibri"/>
              </a:rPr>
              <a:t>00 </a:t>
            </a:r>
            <a:r>
              <a:rPr lang="en-GB" sz="1000" dirty="0">
                <a:cs typeface="Calibri"/>
              </a:rPr>
              <a:t>delegate fees on </a:t>
            </a:r>
            <a:r>
              <a:rPr lang="en-GB" sz="1000" b="0" i="0" dirty="0">
                <a:effectLst/>
                <a:cs typeface="Calibri"/>
              </a:rPr>
              <a:t>the 4 courses (SM-01, SM-02, IN-01 and IN-02), across the 4 successful providers.  The Provider should bid for as many spaces as they require for their named projects.</a:t>
            </a:r>
            <a:r>
              <a:rPr lang="en-GB" sz="1000" dirty="0">
                <a:cs typeface="Calibri"/>
              </a:rPr>
              <a:t> </a:t>
            </a:r>
            <a:endParaRPr lang="en-GB" sz="1000" b="0" i="0" dirty="0">
              <a:effectLst/>
              <a:cs typeface="Calibri" panose="020F0502020204030204" pitchFamily="34" charset="0"/>
            </a:endParaRPr>
          </a:p>
          <a:p>
            <a:pPr algn="just" rtl="0" fontAlgn="base"/>
            <a:endParaRPr lang="en-GB" sz="1000" dirty="0">
              <a:cs typeface="Calibri" panose="020F0502020204030204" pitchFamily="34" charset="0"/>
            </a:endParaRPr>
          </a:p>
          <a:p>
            <a:pPr algn="just" fontAlgn="base"/>
            <a:r>
              <a:rPr lang="en-GB" sz="1000" b="0" i="0" dirty="0">
                <a:effectLst/>
                <a:cs typeface="Calibri"/>
              </a:rPr>
              <a:t>Each project would be in the region of 180 spaces, but the amount requested can be above or below this depending on the needs of your named projects. </a:t>
            </a:r>
            <a:r>
              <a:rPr lang="en-GB" sz="1000" dirty="0">
                <a:cs typeface="Calibri"/>
              </a:rPr>
              <a:t> </a:t>
            </a:r>
            <a:endParaRPr lang="en-GB" sz="1000" b="0" i="0" dirty="0">
              <a:effectLst/>
              <a:cs typeface="Calibri" panose="020F0502020204030204" pitchFamily="34" charset="0"/>
            </a:endParaRPr>
          </a:p>
          <a:p>
            <a:pPr algn="just" rtl="0" fontAlgn="base"/>
            <a:endParaRPr lang="en-GB" sz="1000" b="0" i="0" dirty="0">
              <a:effectLst/>
              <a:cs typeface="Calibri" panose="020F0502020204030204" pitchFamily="34" charset="0"/>
            </a:endParaRPr>
          </a:p>
          <a:p>
            <a:pPr algn="just" rtl="0" fontAlgn="base"/>
            <a:r>
              <a:rPr lang="en-GB" sz="1000" b="0" i="0" dirty="0">
                <a:effectLst/>
                <a:cs typeface="Calibri"/>
              </a:rPr>
              <a:t>If more than 3600 spaces are requested across the 4 providers then CITB will confirm the final allocation before awarding contracts</a:t>
            </a:r>
          </a:p>
          <a:p>
            <a:pPr algn="just" rtl="0" fontAlgn="base"/>
            <a:endParaRPr lang="en-GB" sz="1000" dirty="0">
              <a:cs typeface="Calibri" panose="020F0502020204030204" pitchFamily="34" charset="0"/>
            </a:endParaRPr>
          </a:p>
          <a:p>
            <a:pPr algn="just" rtl="0" fontAlgn="base"/>
            <a:r>
              <a:rPr lang="en-GB" sz="1000" b="0" i="0" dirty="0">
                <a:effectLst/>
                <a:cs typeface="Calibri"/>
              </a:rPr>
              <a:t>Additional GIRI accreditation costs:</a:t>
            </a:r>
          </a:p>
          <a:p>
            <a:pPr marL="171450" indent="-171450" algn="just" rtl="0" fontAlgn="base">
              <a:spcBef>
                <a:spcPts val="600"/>
              </a:spcBef>
              <a:buFont typeface="Arial" panose="020B0604020202020204" pitchFamily="34" charset="0"/>
              <a:buChar char="•"/>
            </a:pPr>
            <a:r>
              <a:rPr lang="en-GB" sz="1000" b="0" i="0" dirty="0">
                <a:effectLst/>
                <a:cs typeface="Calibri"/>
              </a:rPr>
              <a:t>Year 2 GIRI Training provider accreditation fee </a:t>
            </a:r>
          </a:p>
          <a:p>
            <a:pPr marL="171450" indent="-171450" algn="just" rtl="0" fontAlgn="base">
              <a:spcBef>
                <a:spcPts val="600"/>
              </a:spcBef>
              <a:buFont typeface="Arial" panose="020B0604020202020204" pitchFamily="34" charset="0"/>
              <a:buChar char="•"/>
            </a:pPr>
            <a:r>
              <a:rPr lang="en-GB" sz="1000" b="0" i="0" dirty="0">
                <a:effectLst/>
                <a:cs typeface="Calibri"/>
              </a:rPr>
              <a:t>Year 2 GIRI Trainer accreditation fee (max 10) </a:t>
            </a:r>
          </a:p>
          <a:p>
            <a:pPr marL="171450" indent="-171450" algn="just" rtl="0" fontAlgn="base">
              <a:spcBef>
                <a:spcPts val="600"/>
              </a:spcBef>
              <a:buFont typeface="Arial" panose="020B0604020202020204" pitchFamily="34" charset="0"/>
              <a:buChar char="•"/>
            </a:pPr>
            <a:r>
              <a:rPr lang="en-GB" sz="1000" b="0" i="0" dirty="0">
                <a:effectLst/>
                <a:cs typeface="Calibri"/>
              </a:rPr>
              <a:t>End of year 1 GIRI quality visit fee (not including any remedial action costs) </a:t>
            </a:r>
          </a:p>
          <a:p>
            <a:pPr algn="just" rtl="0" fontAlgn="base">
              <a:spcBef>
                <a:spcPts val="600"/>
              </a:spcBef>
            </a:pPr>
            <a:r>
              <a:rPr lang="en-GB" sz="1000" b="0" i="0" dirty="0">
                <a:effectLst/>
                <a:cs typeface="Calibri"/>
              </a:rPr>
              <a:t>All the above will be paid on the cost incurred by the provider from GIRI (</a:t>
            </a:r>
            <a:r>
              <a:rPr lang="en-GB" sz="1000" b="0" i="0" dirty="0" err="1">
                <a:effectLst/>
                <a:cs typeface="Calibri"/>
              </a:rPr>
              <a:t>i</a:t>
            </a:r>
            <a:r>
              <a:rPr lang="en-GB" sz="1000" dirty="0" err="1">
                <a:cs typeface="Calibri"/>
              </a:rPr>
              <a:t>.e</a:t>
            </a:r>
            <a:r>
              <a:rPr lang="en-GB" sz="1000" dirty="0">
                <a:cs typeface="Calibri"/>
              </a:rPr>
              <a:t> GIRI member or non-member rate) minus any CITB grant claimed.</a:t>
            </a:r>
          </a:p>
        </p:txBody>
      </p:sp>
    </p:spTree>
    <p:extLst>
      <p:ext uri="{BB962C8B-B14F-4D97-AF65-F5344CB8AC3E}">
        <p14:creationId xmlns:p14="http://schemas.microsoft.com/office/powerpoint/2010/main" val="952111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1245" y="1107118"/>
            <a:ext cx="7072352" cy="3519992"/>
          </a:xfrm>
        </p:spPr>
        <p:txBody>
          <a:bodyPr lIns="91440" tIns="45720" rIns="91440" bIns="45720" numCol="1" anchor="t">
            <a:noAutofit/>
          </a:bodyPr>
          <a:lstStyle/>
          <a:p>
            <a:pPr marL="342900" lvl="0" indent="-342900">
              <a:buFont typeface="+mj-lt"/>
              <a:buAutoNum type="arabicPeriod"/>
            </a:pPr>
            <a:r>
              <a:rPr lang="en-GB" sz="1800">
                <a:effectLst/>
                <a:latin typeface="Calibri" panose="020F0502020204030204" pitchFamily="34" charset="0"/>
                <a:ea typeface="Times New Roman" panose="02020603050405020304" pitchFamily="18" charset="0"/>
              </a:rPr>
              <a:t>Welcome/introductions</a:t>
            </a:r>
            <a:endParaRPr lang="en-GB" sz="1800">
              <a:effectLst/>
              <a:latin typeface="Calibri" panose="020F0502020204030204" pitchFamily="34" charset="0"/>
              <a:ea typeface="Calibri" panose="020F0502020204030204" pitchFamily="34" charset="0"/>
            </a:endParaRPr>
          </a:p>
          <a:p>
            <a:pPr marL="342900" lvl="0" indent="-342900">
              <a:buFont typeface="+mj-lt"/>
              <a:buAutoNum type="arabicPeriod"/>
            </a:pPr>
            <a:r>
              <a:rPr lang="en-GB" sz="1800">
                <a:effectLst/>
                <a:latin typeface="Calibri" panose="020F0502020204030204" pitchFamily="34" charset="0"/>
                <a:ea typeface="Times New Roman" panose="02020603050405020304" pitchFamily="18" charset="0"/>
              </a:rPr>
              <a:t>Intro to commission</a:t>
            </a:r>
          </a:p>
          <a:p>
            <a:pPr marL="342900" lvl="0" indent="-342900">
              <a:buFont typeface="+mj-lt"/>
              <a:buAutoNum type="arabicPeriod"/>
            </a:pPr>
            <a:r>
              <a:rPr lang="en-GB" sz="1800">
                <a:effectLst/>
                <a:latin typeface="Calibri" panose="020F0502020204030204" pitchFamily="34" charset="0"/>
                <a:ea typeface="Times New Roman" panose="02020603050405020304" pitchFamily="18" charset="0"/>
              </a:rPr>
              <a:t>Background to GIRI</a:t>
            </a:r>
          </a:p>
          <a:p>
            <a:pPr marL="342900" lvl="0" indent="-342900">
              <a:buFont typeface="+mj-lt"/>
              <a:buAutoNum type="arabicPeriod"/>
            </a:pPr>
            <a:r>
              <a:rPr lang="en-GB" sz="1800">
                <a:latin typeface="Calibri" panose="020F0502020204030204" pitchFamily="34" charset="0"/>
                <a:ea typeface="Calibri" panose="020F0502020204030204" pitchFamily="34" charset="0"/>
              </a:rPr>
              <a:t>GIRI Training</a:t>
            </a:r>
            <a:endParaRPr lang="en-GB" sz="1800">
              <a:effectLst/>
              <a:latin typeface="Calibri" panose="020F0502020204030204" pitchFamily="34" charset="0"/>
              <a:ea typeface="Calibri" panose="020F0502020204030204" pitchFamily="34" charset="0"/>
            </a:endParaRPr>
          </a:p>
          <a:p>
            <a:pPr marL="342900" lvl="0" indent="-342900">
              <a:buFont typeface="+mj-lt"/>
              <a:buAutoNum type="arabicPeriod"/>
            </a:pPr>
            <a:r>
              <a:rPr lang="en-GB" sz="1800">
                <a:effectLst/>
                <a:latin typeface="Calibri" panose="020F0502020204030204" pitchFamily="34" charset="0"/>
                <a:ea typeface="Times New Roman" panose="02020603050405020304" pitchFamily="18" charset="0"/>
              </a:rPr>
              <a:t>What the commission will fund </a:t>
            </a:r>
          </a:p>
          <a:p>
            <a:pPr marL="342900" lvl="0" indent="-342900">
              <a:buFont typeface="+mj-lt"/>
              <a:buAutoNum type="arabicPeriod"/>
            </a:pPr>
            <a:r>
              <a:rPr lang="en-GB" sz="1800">
                <a:effectLst/>
                <a:latin typeface="Calibri" panose="020F0502020204030204" pitchFamily="34" charset="0"/>
                <a:ea typeface="Times New Roman" panose="02020603050405020304" pitchFamily="18" charset="0"/>
              </a:rPr>
              <a:t>Tender process</a:t>
            </a:r>
          </a:p>
          <a:p>
            <a:pPr marL="342900" lvl="0" indent="-342900">
              <a:buFont typeface="+mj-lt"/>
              <a:buAutoNum type="arabicPeriod"/>
            </a:pPr>
            <a:r>
              <a:rPr lang="en-GB" sz="1800">
                <a:latin typeface="Calibri" panose="020F0502020204030204" pitchFamily="34" charset="0"/>
                <a:cs typeface="Arial"/>
              </a:rPr>
              <a:t>Questions and Answers</a:t>
            </a:r>
            <a:endParaRPr lang="en-GB" sz="1800">
              <a:cs typeface="Arial"/>
            </a:endParaRPr>
          </a:p>
          <a:p>
            <a:pPr marL="342265" indent="-342265"/>
            <a:endParaRPr lang="en-GB" sz="1800">
              <a:cs typeface="Arial"/>
            </a:endParaRPr>
          </a:p>
          <a:p>
            <a:pPr marL="0" indent="0">
              <a:buNone/>
            </a:pPr>
            <a:r>
              <a:rPr lang="en-GB" sz="1400">
                <a:solidFill>
                  <a:srgbClr val="00B0F0"/>
                </a:solidFill>
              </a:rPr>
              <a:t>Please note, this event is being recorded </a:t>
            </a:r>
            <a:endParaRPr lang="en-GB" sz="1400">
              <a:solidFill>
                <a:srgbClr val="00B0F0"/>
              </a:solidFill>
              <a:cs typeface="Arial"/>
            </a:endParaRPr>
          </a:p>
          <a:p>
            <a:pPr marL="0" indent="0">
              <a:buNone/>
            </a:pPr>
            <a:endParaRPr lang="en-GB">
              <a:cs typeface="Arial" panose="020B0604020202020204"/>
            </a:endParaRPr>
          </a:p>
        </p:txBody>
      </p:sp>
      <p:sp>
        <p:nvSpPr>
          <p:cNvPr id="4" name="Title 3"/>
          <p:cNvSpPr>
            <a:spLocks noGrp="1"/>
          </p:cNvSpPr>
          <p:nvPr>
            <p:ph type="title"/>
          </p:nvPr>
        </p:nvSpPr>
        <p:spPr/>
        <p:txBody>
          <a:bodyPr/>
          <a:lstStyle/>
          <a:p>
            <a:r>
              <a:rPr lang="en-GB"/>
              <a:t>Agenda</a:t>
            </a:r>
          </a:p>
        </p:txBody>
      </p:sp>
    </p:spTree>
    <p:extLst>
      <p:ext uri="{BB962C8B-B14F-4D97-AF65-F5344CB8AC3E}">
        <p14:creationId xmlns:p14="http://schemas.microsoft.com/office/powerpoint/2010/main" val="61279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87B54DB-2D80-D945-CFB1-BC20940147A5}"/>
              </a:ext>
            </a:extLst>
          </p:cNvPr>
          <p:cNvSpPr txBox="1">
            <a:spLocks/>
          </p:cNvSpPr>
          <p:nvPr/>
        </p:nvSpPr>
        <p:spPr>
          <a:xfrm>
            <a:off x="415694" y="335597"/>
            <a:ext cx="8485420" cy="373895"/>
          </a:xfrm>
          <a:prstGeom prst="rect">
            <a:avLst/>
          </a:prstGeom>
        </p:spPr>
        <p:txBody>
          <a:bodyPr/>
          <a:lstStyle>
            <a:lvl1pPr algn="l" defTabSz="685800" rtl="0" eaLnBrk="1" latinLnBrk="0" hangingPunct="1">
              <a:lnSpc>
                <a:spcPct val="90000"/>
              </a:lnSpc>
              <a:spcBef>
                <a:spcPct val="0"/>
              </a:spcBef>
              <a:buNone/>
              <a:defRPr sz="2200" kern="1200">
                <a:solidFill>
                  <a:srgbClr val="B1006E"/>
                </a:solidFill>
                <a:latin typeface="+mj-lt"/>
                <a:ea typeface="+mj-ea"/>
                <a:cs typeface="+mj-cs"/>
              </a:defRPr>
            </a:lvl1pPr>
          </a:lstStyle>
          <a:p>
            <a:r>
              <a:rPr lang="en-GB"/>
              <a:t>Evaluation requirements</a:t>
            </a:r>
          </a:p>
        </p:txBody>
      </p:sp>
      <p:sp>
        <p:nvSpPr>
          <p:cNvPr id="5" name="TextBox 4">
            <a:extLst>
              <a:ext uri="{FF2B5EF4-FFF2-40B4-BE49-F238E27FC236}">
                <a16:creationId xmlns:a16="http://schemas.microsoft.com/office/drawing/2014/main" id="{85816CEF-C75E-2709-5015-925A8B1A52B1}"/>
              </a:ext>
            </a:extLst>
          </p:cNvPr>
          <p:cNvSpPr txBox="1"/>
          <p:nvPr/>
        </p:nvSpPr>
        <p:spPr>
          <a:xfrm>
            <a:off x="403904" y="1094422"/>
            <a:ext cx="8204200" cy="3231654"/>
          </a:xfrm>
          <a:prstGeom prst="rect">
            <a:avLst/>
          </a:prstGeom>
          <a:noFill/>
        </p:spPr>
        <p:txBody>
          <a:bodyPr wrap="square">
            <a:spAutoFit/>
          </a:bodyPr>
          <a:lstStyle/>
          <a:p>
            <a:r>
              <a:rPr lang="en-GB" sz="1200" dirty="0"/>
              <a:t>This commission with be evaluated to provide information that will demonstrate its impact on the construction industry. This evaluation process will run throughout the commission assessing both the cost of errors as well as the cultural attitudes at various points in the projects. The successful providers must support the evaluation in the following ways: </a:t>
            </a:r>
          </a:p>
          <a:p>
            <a:endParaRPr lang="en-GB" sz="1200" dirty="0"/>
          </a:p>
          <a:p>
            <a:pPr marL="171450" indent="-171450">
              <a:buFont typeface="Arial" panose="020B0604020202020204" pitchFamily="34" charset="0"/>
              <a:buChar char="•"/>
            </a:pPr>
            <a:r>
              <a:rPr lang="en-GB" sz="1200" dirty="0"/>
              <a:t>Provide a representative for each named and comparison projects, that should be a member of the senior project team, with a good understanding of the project budget and costs who will take part in 1-2-1 interviews with the evaluation team at key points in the project. </a:t>
            </a:r>
          </a:p>
          <a:p>
            <a:pPr marL="171450" indent="-171450">
              <a:buFont typeface="Arial" panose="020B0604020202020204" pitchFamily="34" charset="0"/>
              <a:buChar char="•"/>
            </a:pPr>
            <a:endParaRPr lang="en-GB" sz="1200" dirty="0"/>
          </a:p>
          <a:p>
            <a:pPr marL="171450" indent="-171450" rtl="0">
              <a:buFont typeface="Arial" panose="020B0604020202020204" pitchFamily="34" charset="0"/>
              <a:buChar char="•"/>
            </a:pPr>
            <a:r>
              <a:rPr lang="en-GB" sz="1200" dirty="0"/>
              <a:t>Providers must support the success of the</a:t>
            </a:r>
            <a:r>
              <a:rPr lang="en-GB" sz="1200" dirty="0">
                <a:effectLst/>
              </a:rPr>
              <a:t> Culture Survey, specifically designed to measure the culture of error avoidance. The survey should be completed by at least 60 -70% of project team members and will be administered anonymously via google forms. </a:t>
            </a:r>
          </a:p>
          <a:p>
            <a:pPr rtl="0"/>
            <a:endParaRPr lang="en-GB" sz="1200" dirty="0">
              <a:latin typeface="-apple-system"/>
            </a:endParaRPr>
          </a:p>
          <a:p>
            <a:r>
              <a:rPr lang="en-GB" sz="1200" dirty="0"/>
              <a:t>In addition to paying for the training accreditation CITB will also pay for your participation in the evaluation process. </a:t>
            </a:r>
          </a:p>
          <a:p>
            <a:pPr marL="171450" indent="-171450">
              <a:buFont typeface="Arial" panose="020B0604020202020204" pitchFamily="34" charset="0"/>
              <a:buChar char="•"/>
            </a:pPr>
            <a:r>
              <a:rPr lang="en-GB" sz="1200" dirty="0"/>
              <a:t>£250 per 1-2-1 interview </a:t>
            </a:r>
          </a:p>
          <a:p>
            <a:pPr marL="171450" indent="-171450">
              <a:buFont typeface="Arial" panose="020B0604020202020204" pitchFamily="34" charset="0"/>
              <a:buChar char="•"/>
            </a:pPr>
            <a:r>
              <a:rPr lang="en-GB" sz="1200" dirty="0"/>
              <a:t>£350 per culture survey reaching 60% participation of the workforce onsite at the time of survey</a:t>
            </a:r>
          </a:p>
          <a:p>
            <a:endParaRPr lang="en-GB" sz="1200" dirty="0"/>
          </a:p>
          <a:p>
            <a:endParaRPr lang="en-GB" sz="1200" dirty="0"/>
          </a:p>
        </p:txBody>
      </p:sp>
    </p:spTree>
    <p:extLst>
      <p:ext uri="{BB962C8B-B14F-4D97-AF65-F5344CB8AC3E}">
        <p14:creationId xmlns:p14="http://schemas.microsoft.com/office/powerpoint/2010/main" val="194800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8B9673-AF83-3A69-C290-E17F99E7D0F2}"/>
              </a:ext>
            </a:extLst>
          </p:cNvPr>
          <p:cNvSpPr>
            <a:spLocks noGrp="1"/>
          </p:cNvSpPr>
          <p:nvPr>
            <p:ph type="body" sz="quarter" idx="10"/>
          </p:nvPr>
        </p:nvSpPr>
        <p:spPr/>
        <p:txBody>
          <a:bodyPr/>
          <a:lstStyle/>
          <a:p>
            <a:pPr marL="342900" lvl="0" indent="-342900" algn="just">
              <a:lnSpc>
                <a:spcPct val="115000"/>
              </a:lnSpc>
              <a:spcAft>
                <a:spcPts val="600"/>
              </a:spcAft>
              <a:buSzPts val="1200"/>
              <a:buFont typeface="+mj-lt"/>
              <a:buAutoNum type="arabicPeriod"/>
            </a:pPr>
            <a:r>
              <a:rPr lang="en-GB" sz="11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Supplier selection is a key stage in public procurement, where CITB must gather information on, and make assessments of, potential suppliers’ technical and professional abilities, economic and financial standing and whether any of the exclusion grounds apply.</a:t>
            </a:r>
          </a:p>
          <a:p>
            <a:pPr marL="342900" lvl="0" indent="-342900" algn="just">
              <a:lnSpc>
                <a:spcPct val="115000"/>
              </a:lnSpc>
              <a:spcAft>
                <a:spcPts val="600"/>
              </a:spcAft>
              <a:buSzPts val="1200"/>
              <a:buFont typeface="+mj-lt"/>
              <a:buAutoNum type="arabicPeriod"/>
            </a:pPr>
            <a:r>
              <a:rPr lang="en-GB" sz="11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The standard selection questions ask potential suppliers to self-declare their status against the exclusion grounds, and provide preliminary evidence of their suitability to pursue a professional activity, economic and financial standing, and technical and professional ability.</a:t>
            </a:r>
          </a:p>
          <a:p>
            <a:pPr marL="342900" lvl="0" indent="-342900" algn="just">
              <a:lnSpc>
                <a:spcPct val="115000"/>
              </a:lnSpc>
              <a:spcAft>
                <a:spcPts val="600"/>
              </a:spcAft>
              <a:buSzPts val="1200"/>
              <a:buFont typeface="+mj-lt"/>
              <a:buAutoNum type="arabicPeriod"/>
            </a:pPr>
            <a:r>
              <a:rPr lang="en-GB" sz="1100"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The standard selection questions are structured in 3 separate parts:</a:t>
            </a:r>
          </a:p>
          <a:p>
            <a:pPr marL="342900" lvl="0" indent="-342900" algn="just">
              <a:lnSpc>
                <a:spcPct val="115000"/>
              </a:lnSpc>
              <a:spcAft>
                <a:spcPts val="600"/>
              </a:spcAft>
              <a:buSzPts val="1100"/>
              <a:buFont typeface="Arial" panose="020B0604020202020204" pitchFamily="34" charset="0"/>
              <a:buChar char="●"/>
            </a:pPr>
            <a:r>
              <a:rPr lang="en-GB" sz="1100" b="1" dirty="0">
                <a:effectLst/>
                <a:latin typeface="Arial" panose="020B0604020202020204" pitchFamily="34" charset="0"/>
                <a:ea typeface="Arial" panose="020B0604020202020204" pitchFamily="34" charset="0"/>
                <a:cs typeface="Arial" panose="020B0604020202020204" pitchFamily="34" charset="0"/>
              </a:rPr>
              <a:t>Part 1</a:t>
            </a:r>
            <a:r>
              <a:rPr lang="en-GB" sz="1100" dirty="0">
                <a:effectLst/>
                <a:latin typeface="Arial" panose="020B0604020202020204" pitchFamily="34" charset="0"/>
                <a:ea typeface="Arial" panose="020B0604020202020204" pitchFamily="34" charset="0"/>
                <a:cs typeface="Arial" panose="020B0604020202020204" pitchFamily="34" charset="0"/>
              </a:rPr>
              <a:t> - covers </a:t>
            </a:r>
            <a:r>
              <a:rPr lang="en-GB" sz="1100" b="1" i="1" dirty="0">
                <a:effectLst/>
                <a:latin typeface="Arial" panose="020B0604020202020204" pitchFamily="34" charset="0"/>
                <a:ea typeface="Arial" panose="020B0604020202020204" pitchFamily="34" charset="0"/>
                <a:cs typeface="Arial" panose="020B0604020202020204" pitchFamily="34" charset="0"/>
              </a:rPr>
              <a:t>basic information about the potential supplier</a:t>
            </a:r>
            <a:r>
              <a:rPr lang="en-GB" sz="1100" dirty="0">
                <a:effectLst/>
                <a:latin typeface="Arial" panose="020B0604020202020204" pitchFamily="34" charset="0"/>
                <a:ea typeface="Arial" panose="020B0604020202020204" pitchFamily="34" charset="0"/>
                <a:cs typeface="Arial" panose="020B0604020202020204" pitchFamily="34" charset="0"/>
              </a:rPr>
              <a:t>, such as the contact details, professional body memberships, details of parent companies, group bidding and so on.</a:t>
            </a:r>
          </a:p>
          <a:p>
            <a:pPr marL="342900" lvl="0" indent="-342900" algn="just">
              <a:lnSpc>
                <a:spcPct val="115000"/>
              </a:lnSpc>
              <a:spcAft>
                <a:spcPts val="600"/>
              </a:spcAft>
              <a:buSzPts val="1100"/>
              <a:buFont typeface="Arial" panose="020B0604020202020204" pitchFamily="34" charset="0"/>
              <a:buChar char="●"/>
            </a:pPr>
            <a:r>
              <a:rPr lang="en-GB" sz="1100" b="1" dirty="0">
                <a:effectLst/>
                <a:latin typeface="Arial" panose="020B0604020202020204" pitchFamily="34" charset="0"/>
                <a:ea typeface="Arial" panose="020B0604020202020204" pitchFamily="34" charset="0"/>
                <a:cs typeface="Arial" panose="020B0604020202020204" pitchFamily="34" charset="0"/>
              </a:rPr>
              <a:t>Part 2</a:t>
            </a:r>
            <a:r>
              <a:rPr lang="en-GB" sz="1100" dirty="0">
                <a:effectLst/>
                <a:latin typeface="Arial" panose="020B0604020202020204" pitchFamily="34" charset="0"/>
                <a:ea typeface="Arial" panose="020B0604020202020204" pitchFamily="34" charset="0"/>
                <a:cs typeface="Arial" panose="020B0604020202020204" pitchFamily="34" charset="0"/>
              </a:rPr>
              <a:t> - </a:t>
            </a:r>
            <a:r>
              <a:rPr lang="en-GB" sz="1100" b="1" dirty="0">
                <a:effectLst/>
                <a:latin typeface="Arial" panose="020B0604020202020204" pitchFamily="34" charset="0"/>
                <a:ea typeface="Arial" panose="020B0604020202020204" pitchFamily="34" charset="0"/>
                <a:cs typeface="Arial" panose="020B0604020202020204" pitchFamily="34" charset="0"/>
              </a:rPr>
              <a:t>constitutes</a:t>
            </a:r>
            <a:r>
              <a:rPr lang="en-GB" sz="1100" dirty="0">
                <a:effectLst/>
                <a:latin typeface="Arial" panose="020B0604020202020204" pitchFamily="34" charset="0"/>
                <a:ea typeface="Arial" panose="020B0604020202020204" pitchFamily="34" charset="0"/>
                <a:cs typeface="Arial" panose="020B0604020202020204" pitchFamily="34" charset="0"/>
              </a:rPr>
              <a:t> self-declarations of whether (or not) any of the </a:t>
            </a:r>
            <a:r>
              <a:rPr lang="en-GB" sz="1100" b="1" i="1" dirty="0">
                <a:effectLst/>
                <a:latin typeface="Arial" panose="020B0604020202020204" pitchFamily="34" charset="0"/>
                <a:ea typeface="Arial" panose="020B0604020202020204" pitchFamily="34" charset="0"/>
                <a:cs typeface="Arial" panose="020B0604020202020204" pitchFamily="34" charset="0"/>
              </a:rPr>
              <a:t>exclusion grounds</a:t>
            </a:r>
            <a:r>
              <a:rPr lang="en-GB" sz="1100" dirty="0">
                <a:effectLst/>
                <a:latin typeface="Arial" panose="020B0604020202020204" pitchFamily="34" charset="0"/>
                <a:ea typeface="Arial" panose="020B0604020202020204" pitchFamily="34" charset="0"/>
                <a:cs typeface="Arial" panose="020B0604020202020204" pitchFamily="34" charset="0"/>
              </a:rPr>
              <a:t> apply.</a:t>
            </a:r>
          </a:p>
          <a:p>
            <a:pPr marL="342900" lvl="0" indent="-342900" algn="just">
              <a:lnSpc>
                <a:spcPct val="115000"/>
              </a:lnSpc>
              <a:spcAft>
                <a:spcPts val="600"/>
              </a:spcAft>
              <a:buSzPts val="1100"/>
              <a:buFont typeface="Arial" panose="020B0604020202020204" pitchFamily="34" charset="0"/>
              <a:buChar char="●"/>
            </a:pPr>
            <a:r>
              <a:rPr lang="en-GB" sz="1100" b="1" dirty="0">
                <a:effectLst/>
                <a:latin typeface="Arial" panose="020B0604020202020204" pitchFamily="34" charset="0"/>
                <a:ea typeface="Arial" panose="020B0604020202020204" pitchFamily="34" charset="0"/>
                <a:cs typeface="Arial" panose="020B0604020202020204" pitchFamily="34" charset="0"/>
              </a:rPr>
              <a:t>Part 3</a:t>
            </a:r>
            <a:r>
              <a:rPr lang="en-GB" sz="1100" dirty="0">
                <a:effectLst/>
                <a:latin typeface="Arial" panose="020B0604020202020204" pitchFamily="34" charset="0"/>
                <a:ea typeface="Arial" panose="020B0604020202020204" pitchFamily="34" charset="0"/>
                <a:cs typeface="Arial" panose="020B0604020202020204" pitchFamily="34" charset="0"/>
              </a:rPr>
              <a:t> asks for</a:t>
            </a:r>
            <a:r>
              <a:rPr lang="en-GB" sz="1100" b="1" dirty="0">
                <a:effectLst/>
                <a:latin typeface="Arial" panose="020B0604020202020204" pitchFamily="34" charset="0"/>
                <a:ea typeface="Arial" panose="020B0604020202020204" pitchFamily="34" charset="0"/>
                <a:cs typeface="Arial" panose="020B0604020202020204" pitchFamily="34" charset="0"/>
              </a:rPr>
              <a:t> </a:t>
            </a:r>
            <a:r>
              <a:rPr lang="en-GB" sz="1100" dirty="0">
                <a:effectLst/>
                <a:latin typeface="Arial" panose="020B0604020202020204" pitchFamily="34" charset="0"/>
                <a:ea typeface="Arial" panose="020B0604020202020204" pitchFamily="34" charset="0"/>
                <a:cs typeface="Arial" panose="020B0604020202020204" pitchFamily="34" charset="0"/>
              </a:rPr>
              <a:t>evidence and self-declarations of </a:t>
            </a:r>
            <a:r>
              <a:rPr lang="en-GB" sz="1100" b="1" i="1" dirty="0">
                <a:effectLst/>
                <a:latin typeface="Arial" panose="020B0604020202020204" pitchFamily="34" charset="0"/>
                <a:ea typeface="Arial" panose="020B0604020202020204" pitchFamily="34" charset="0"/>
                <a:cs typeface="Arial" panose="020B0604020202020204" pitchFamily="34" charset="0"/>
              </a:rPr>
              <a:t>economic and financial standing</a:t>
            </a:r>
            <a:r>
              <a:rPr lang="en-GB" sz="1100" dirty="0">
                <a:effectLst/>
                <a:latin typeface="Arial" panose="020B0604020202020204" pitchFamily="34" charset="0"/>
                <a:ea typeface="Arial" panose="020B0604020202020204" pitchFamily="34" charset="0"/>
                <a:cs typeface="Arial" panose="020B0604020202020204" pitchFamily="34" charset="0"/>
              </a:rPr>
              <a:t> and for self-declarations relating to </a:t>
            </a:r>
            <a:r>
              <a:rPr lang="en-GB" sz="1100" b="1" i="1" dirty="0">
                <a:effectLst/>
                <a:latin typeface="Arial" panose="020B0604020202020204" pitchFamily="34" charset="0"/>
                <a:ea typeface="Arial" panose="020B0604020202020204" pitchFamily="34" charset="0"/>
                <a:cs typeface="Arial" panose="020B0604020202020204" pitchFamily="34" charset="0"/>
              </a:rPr>
              <a:t>technical and professional ability</a:t>
            </a:r>
            <a:r>
              <a:rPr lang="en-GB" sz="1100" dirty="0">
                <a:effectLst/>
                <a:latin typeface="Arial" panose="020B0604020202020204" pitchFamily="34" charset="0"/>
                <a:ea typeface="Arial" panose="020B0604020202020204" pitchFamily="34" charset="0"/>
                <a:cs typeface="Arial" panose="020B0604020202020204" pitchFamily="34" charset="0"/>
              </a:rPr>
              <a:t>.</a:t>
            </a:r>
          </a:p>
          <a:p>
            <a:endParaRPr lang="en-GB" dirty="0"/>
          </a:p>
        </p:txBody>
      </p:sp>
      <p:sp>
        <p:nvSpPr>
          <p:cNvPr id="3" name="Title 2">
            <a:extLst>
              <a:ext uri="{FF2B5EF4-FFF2-40B4-BE49-F238E27FC236}">
                <a16:creationId xmlns:a16="http://schemas.microsoft.com/office/drawing/2014/main" id="{0EEA5AB8-99E7-26A4-0685-473DF0BD9B7C}"/>
              </a:ext>
            </a:extLst>
          </p:cNvPr>
          <p:cNvSpPr>
            <a:spLocks noGrp="1"/>
          </p:cNvSpPr>
          <p:nvPr>
            <p:ph type="title"/>
          </p:nvPr>
        </p:nvSpPr>
        <p:spPr/>
        <p:txBody>
          <a:bodyPr/>
          <a:lstStyle/>
          <a:p>
            <a:r>
              <a:rPr lang="en-GB" dirty="0"/>
              <a:t>Standard Selection questionnaire/Delta</a:t>
            </a:r>
          </a:p>
        </p:txBody>
      </p:sp>
      <p:graphicFrame>
        <p:nvGraphicFramePr>
          <p:cNvPr id="5" name="Object 4">
            <a:extLst>
              <a:ext uri="{FF2B5EF4-FFF2-40B4-BE49-F238E27FC236}">
                <a16:creationId xmlns:a16="http://schemas.microsoft.com/office/drawing/2014/main" id="{60414AB8-C2A2-A4B6-C186-22EDEDEF2E34}"/>
              </a:ext>
            </a:extLst>
          </p:cNvPr>
          <p:cNvGraphicFramePr>
            <a:graphicFrameLocks noChangeAspect="1"/>
          </p:cNvGraphicFramePr>
          <p:nvPr>
            <p:extLst>
              <p:ext uri="{D42A27DB-BD31-4B8C-83A1-F6EECF244321}">
                <p14:modId xmlns:p14="http://schemas.microsoft.com/office/powerpoint/2010/main" val="4045947195"/>
              </p:ext>
            </p:extLst>
          </p:nvPr>
        </p:nvGraphicFramePr>
        <p:xfrm>
          <a:off x="7834314" y="3914776"/>
          <a:ext cx="914400" cy="771525"/>
        </p:xfrm>
        <a:graphic>
          <a:graphicData uri="http://schemas.openxmlformats.org/presentationml/2006/ole">
            <mc:AlternateContent xmlns:mc="http://schemas.openxmlformats.org/markup-compatibility/2006">
              <mc:Choice xmlns:v="urn:schemas-microsoft-com:vml" Requires="v">
                <p:oleObj name="Document" showAsIcon="1" r:id="rId2" imgW="914400" imgH="771525" progId="Word.OpenDocumentText.12">
                  <p:embed/>
                </p:oleObj>
              </mc:Choice>
              <mc:Fallback>
                <p:oleObj name="Document" showAsIcon="1" r:id="rId2" imgW="914400" imgH="771525" progId="Word.OpenDocumentText.12">
                  <p:embed/>
                  <p:pic>
                    <p:nvPicPr>
                      <p:cNvPr id="5" name="Object 4">
                        <a:extLst>
                          <a:ext uri="{FF2B5EF4-FFF2-40B4-BE49-F238E27FC236}">
                            <a16:creationId xmlns:a16="http://schemas.microsoft.com/office/drawing/2014/main" id="{60414AB8-C2A2-A4B6-C186-22EDEDEF2E34}"/>
                          </a:ext>
                        </a:extLst>
                      </p:cNvPr>
                      <p:cNvPicPr/>
                      <p:nvPr/>
                    </p:nvPicPr>
                    <p:blipFill>
                      <a:blip r:embed="rId3"/>
                      <a:stretch>
                        <a:fillRect/>
                      </a:stretch>
                    </p:blipFill>
                    <p:spPr>
                      <a:xfrm>
                        <a:off x="7834314" y="3914776"/>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57961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5431B1-2E23-9F61-0E13-4CB055D8C0A7}"/>
              </a:ext>
            </a:extLst>
          </p:cNvPr>
          <p:cNvSpPr>
            <a:spLocks noGrp="1"/>
          </p:cNvSpPr>
          <p:nvPr>
            <p:ph type="body" sz="quarter" idx="10"/>
          </p:nvPr>
        </p:nvSpPr>
        <p:spPr>
          <a:xfrm>
            <a:off x="147736" y="772160"/>
            <a:ext cx="8854023" cy="4294293"/>
          </a:xfrm>
        </p:spPr>
        <p:txBody>
          <a:bodyPr lIns="91440" tIns="45720" rIns="91440" bIns="45720" numCol="1" anchor="t">
            <a:noAutofit/>
          </a:bodyPr>
          <a:lstStyle/>
          <a:p>
            <a:pPr marL="0" indent="0" algn="l" rtl="0" fontAlgn="base">
              <a:buNone/>
            </a:pPr>
            <a:r>
              <a:rPr lang="en-GB" sz="1100" b="1" i="0" dirty="0">
                <a:effectLst/>
              </a:rPr>
              <a:t>Quality</a:t>
            </a:r>
            <a:r>
              <a:rPr lang="en-GB" sz="1100" b="0" i="0" dirty="0">
                <a:effectLst/>
              </a:rPr>
              <a:t> (20%)</a:t>
            </a:r>
          </a:p>
          <a:p>
            <a:pPr marL="342892" lvl="1" indent="0" fontAlgn="base">
              <a:buNone/>
            </a:pPr>
            <a:r>
              <a:rPr lang="en-GB" sz="1100" b="0" i="0" dirty="0">
                <a:effectLst/>
              </a:rPr>
              <a:t>Please describe your organisations approach to internal quality assurance. For further information on GIRI Quality Assurance Requirements, please refer to section 4 of the GIRI Scheme Rules. </a:t>
            </a:r>
          </a:p>
          <a:p>
            <a:pPr marL="0" indent="0" fontAlgn="base">
              <a:buNone/>
            </a:pPr>
            <a:r>
              <a:rPr lang="en-GB" sz="1100" b="1" i="0" dirty="0">
                <a:effectLst/>
              </a:rPr>
              <a:t>Trainers</a:t>
            </a:r>
            <a:r>
              <a:rPr lang="en-GB" sz="1100" b="0" i="0" dirty="0">
                <a:effectLst/>
              </a:rPr>
              <a:t> (20%)</a:t>
            </a:r>
          </a:p>
          <a:p>
            <a:pPr marL="342892" lvl="1" indent="0" fontAlgn="base">
              <a:buNone/>
            </a:pPr>
            <a:r>
              <a:rPr lang="en-GB" sz="1100" b="0" i="0" dirty="0">
                <a:effectLst/>
              </a:rPr>
              <a:t>Please provide the details (name, job title) of the proposed employees that you have identified to become SM and IN Trainers. </a:t>
            </a:r>
          </a:p>
          <a:p>
            <a:pPr marL="342892" lvl="1" indent="0" fontAlgn="base">
              <a:buNone/>
            </a:pPr>
            <a:r>
              <a:rPr lang="en-GB" sz="1100" b="0" i="0" dirty="0">
                <a:effectLst/>
              </a:rPr>
              <a:t>Please outline how these individuals meet the Trainer criteria as outlined in the GIRI Scheme Rules.  </a:t>
            </a:r>
          </a:p>
          <a:p>
            <a:pPr marL="0" indent="0" fontAlgn="base">
              <a:buNone/>
            </a:pPr>
            <a:r>
              <a:rPr lang="en-GB" sz="1100" b="1" i="0" dirty="0">
                <a:effectLst/>
              </a:rPr>
              <a:t>Key Contact</a:t>
            </a:r>
            <a:r>
              <a:rPr lang="en-GB" sz="1100" b="0" i="0" dirty="0">
                <a:effectLst/>
              </a:rPr>
              <a:t> (10%)</a:t>
            </a:r>
          </a:p>
          <a:p>
            <a:pPr marL="342892" lvl="1" indent="0" fontAlgn="base">
              <a:buNone/>
            </a:pPr>
            <a:r>
              <a:rPr lang="en-GB" sz="1100" b="0" i="0" dirty="0">
                <a:effectLst/>
              </a:rPr>
              <a:t>The success in being an Approved GIRI Training Provider rests heavily on the role of the Key Contact as specified in the GIRI Scheme Rules.  </a:t>
            </a:r>
          </a:p>
          <a:p>
            <a:pPr marL="342892" lvl="1" indent="0" fontAlgn="base">
              <a:buNone/>
            </a:pPr>
            <a:r>
              <a:rPr lang="en-GB" sz="1100" b="0" i="0" dirty="0">
                <a:effectLst/>
              </a:rPr>
              <a:t>Please provide details of the individual you have identified for this role and how they meet the GIRI criteria </a:t>
            </a:r>
          </a:p>
          <a:p>
            <a:pPr marL="0" indent="0" fontAlgn="base">
              <a:buNone/>
            </a:pPr>
            <a:r>
              <a:rPr lang="en-GB" sz="1100" b="1" dirty="0"/>
              <a:t>Named Projects </a:t>
            </a:r>
            <a:r>
              <a:rPr lang="en-GB" sz="1100" dirty="0"/>
              <a:t>(30%)</a:t>
            </a:r>
          </a:p>
          <a:p>
            <a:pPr marL="342892" lvl="1" indent="0" fontAlgn="base">
              <a:buNone/>
            </a:pPr>
            <a:r>
              <a:rPr lang="en-GB" sz="1100" dirty="0"/>
              <a:t>Please provide details and brief description of at least 3 (maximum 5) Named Projects on which GIRI training will be delivered to the appropriate staff and supply chain between September 2023 to end of June 2025, ideally including one project which completes during this period.  Please also provide details of 3 Comparison Projects which will not receive GIRI training. </a:t>
            </a:r>
          </a:p>
          <a:p>
            <a:pPr marL="342892" lvl="1" indent="0" fontAlgn="base">
              <a:buNone/>
            </a:pPr>
            <a:r>
              <a:rPr lang="en-GB" sz="1100" dirty="0"/>
              <a:t>For each Named Project, please complete the Delivery Schedule template to confirm the number of individuals that will be trained for each project and the proposed schedule for training delivery  </a:t>
            </a:r>
          </a:p>
          <a:p>
            <a:pPr marL="0" indent="0" algn="l" rtl="0" fontAlgn="base">
              <a:buNone/>
            </a:pPr>
            <a:r>
              <a:rPr lang="en-GB" sz="1100" b="1" i="0" dirty="0">
                <a:effectLst/>
              </a:rPr>
              <a:t>Longer term Impact</a:t>
            </a:r>
            <a:r>
              <a:rPr lang="en-GB" sz="1100" b="0" i="0" dirty="0">
                <a:effectLst/>
              </a:rPr>
              <a:t> (20%)</a:t>
            </a:r>
          </a:p>
          <a:p>
            <a:pPr marL="342892" lvl="1" indent="0" fontAlgn="base">
              <a:buNone/>
            </a:pPr>
            <a:r>
              <a:rPr lang="en-GB" sz="1100" b="0" i="0" dirty="0">
                <a:effectLst/>
              </a:rPr>
              <a:t>The overarching aim of this commission is to embed the GIRI methodologies into the construction industry.  How you will make the training we have provided sustainable in the long term is therefore essential. </a:t>
            </a:r>
          </a:p>
          <a:p>
            <a:pPr marL="342892" lvl="1" indent="0" fontAlgn="base">
              <a:buNone/>
            </a:pPr>
            <a:r>
              <a:rPr lang="en-GB" sz="1100" b="0" i="0" dirty="0">
                <a:effectLst/>
              </a:rPr>
              <a:t>Please outline your sustainability plan for the next 5-10 years. </a:t>
            </a:r>
            <a:endParaRPr lang="en-GB" sz="1100" dirty="0"/>
          </a:p>
        </p:txBody>
      </p:sp>
      <p:sp>
        <p:nvSpPr>
          <p:cNvPr id="3" name="Title 2">
            <a:extLst>
              <a:ext uri="{FF2B5EF4-FFF2-40B4-BE49-F238E27FC236}">
                <a16:creationId xmlns:a16="http://schemas.microsoft.com/office/drawing/2014/main" id="{7B1D21AD-7C3F-15C4-903B-D345F711486A}"/>
              </a:ext>
            </a:extLst>
          </p:cNvPr>
          <p:cNvSpPr>
            <a:spLocks noGrp="1"/>
          </p:cNvSpPr>
          <p:nvPr>
            <p:ph type="title"/>
          </p:nvPr>
        </p:nvSpPr>
        <p:spPr>
          <a:xfrm>
            <a:off x="147736" y="298343"/>
            <a:ext cx="7546771" cy="373895"/>
          </a:xfrm>
        </p:spPr>
        <p:txBody>
          <a:bodyPr/>
          <a:lstStyle/>
          <a:p>
            <a:r>
              <a:rPr lang="en-GB" dirty="0"/>
              <a:t>Tender questions</a:t>
            </a:r>
          </a:p>
        </p:txBody>
      </p:sp>
      <p:graphicFrame>
        <p:nvGraphicFramePr>
          <p:cNvPr id="8" name="Object 7">
            <a:hlinkClick r:id="rId2"/>
            <a:extLst>
              <a:ext uri="{FF2B5EF4-FFF2-40B4-BE49-F238E27FC236}">
                <a16:creationId xmlns:a16="http://schemas.microsoft.com/office/drawing/2014/main" id="{C3CCE7BD-B606-09F9-79E9-D5AB99868B9B}"/>
              </a:ext>
            </a:extLst>
          </p:cNvPr>
          <p:cNvGraphicFramePr>
            <a:graphicFrameLocks noChangeAspect="1"/>
          </p:cNvGraphicFramePr>
          <p:nvPr>
            <p:extLst>
              <p:ext uri="{D42A27DB-BD31-4B8C-83A1-F6EECF244321}">
                <p14:modId xmlns:p14="http://schemas.microsoft.com/office/powerpoint/2010/main" val="1916677632"/>
              </p:ext>
            </p:extLst>
          </p:nvPr>
        </p:nvGraphicFramePr>
        <p:xfrm>
          <a:off x="4527594" y="3957459"/>
          <a:ext cx="880083" cy="525988"/>
        </p:xfrm>
        <a:graphic>
          <a:graphicData uri="http://schemas.openxmlformats.org/presentationml/2006/ole">
            <mc:AlternateContent xmlns:mc="http://schemas.openxmlformats.org/markup-compatibility/2006">
              <mc:Choice xmlns:v="urn:schemas-microsoft-com:vml" Requires="v">
                <p:oleObj name="Worksheet" r:id="rId3" imgW="12007739" imgH="7175529" progId="Excel.Sheet.12">
                  <p:link updateAutomatic="1"/>
                </p:oleObj>
              </mc:Choice>
              <mc:Fallback>
                <p:oleObj name="Worksheet" r:id="rId3" imgW="12007739" imgH="7175529" progId="Excel.Sheet.12">
                  <p:link updateAutomatic="1"/>
                  <p:pic>
                    <p:nvPicPr>
                      <p:cNvPr id="8" name="Object 7">
                        <a:hlinkClick r:id="rId2"/>
                        <a:extLst>
                          <a:ext uri="{FF2B5EF4-FFF2-40B4-BE49-F238E27FC236}">
                            <a16:creationId xmlns:a16="http://schemas.microsoft.com/office/drawing/2014/main" id="{C3CCE7BD-B606-09F9-79E9-D5AB99868B9B}"/>
                          </a:ext>
                        </a:extLst>
                      </p:cNvPr>
                      <p:cNvPicPr/>
                      <p:nvPr/>
                    </p:nvPicPr>
                    <p:blipFill>
                      <a:blip r:embed="rId4"/>
                      <a:stretch>
                        <a:fillRect/>
                      </a:stretch>
                    </p:blipFill>
                    <p:spPr>
                      <a:xfrm>
                        <a:off x="4527594" y="3957459"/>
                        <a:ext cx="880083" cy="525988"/>
                      </a:xfrm>
                      <a:prstGeom prst="rect">
                        <a:avLst/>
                      </a:prstGeom>
                    </p:spPr>
                  </p:pic>
                </p:oleObj>
              </mc:Fallback>
            </mc:AlternateContent>
          </a:graphicData>
        </a:graphic>
      </p:graphicFrame>
    </p:spTree>
    <p:extLst>
      <p:ext uri="{BB962C8B-B14F-4D97-AF65-F5344CB8AC3E}">
        <p14:creationId xmlns:p14="http://schemas.microsoft.com/office/powerpoint/2010/main" val="875312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8AD866-D98C-F022-6430-439C8E0F6B65}"/>
              </a:ext>
            </a:extLst>
          </p:cNvPr>
          <p:cNvSpPr>
            <a:spLocks noGrp="1"/>
          </p:cNvSpPr>
          <p:nvPr>
            <p:ph type="title"/>
          </p:nvPr>
        </p:nvSpPr>
        <p:spPr>
          <a:xfrm>
            <a:off x="90090" y="372390"/>
            <a:ext cx="8477468" cy="373895"/>
          </a:xfrm>
        </p:spPr>
        <p:txBody>
          <a:bodyPr/>
          <a:lstStyle/>
          <a:p>
            <a:r>
              <a:rPr lang="en-GB"/>
              <a:t>Important Information</a:t>
            </a:r>
          </a:p>
        </p:txBody>
      </p:sp>
      <p:graphicFrame>
        <p:nvGraphicFramePr>
          <p:cNvPr id="4" name="Table 3">
            <a:extLst>
              <a:ext uri="{FF2B5EF4-FFF2-40B4-BE49-F238E27FC236}">
                <a16:creationId xmlns:a16="http://schemas.microsoft.com/office/drawing/2014/main" id="{33B2EB19-ACAC-FE45-0F72-CBE1052FA84A}"/>
              </a:ext>
            </a:extLst>
          </p:cNvPr>
          <p:cNvGraphicFramePr>
            <a:graphicFrameLocks noGrp="1"/>
          </p:cNvGraphicFramePr>
          <p:nvPr>
            <p:extLst>
              <p:ext uri="{D42A27DB-BD31-4B8C-83A1-F6EECF244321}">
                <p14:modId xmlns:p14="http://schemas.microsoft.com/office/powerpoint/2010/main" val="151009475"/>
              </p:ext>
            </p:extLst>
          </p:nvPr>
        </p:nvGraphicFramePr>
        <p:xfrm>
          <a:off x="5190766" y="1163172"/>
          <a:ext cx="3288919" cy="3844884"/>
        </p:xfrm>
        <a:graphic>
          <a:graphicData uri="http://schemas.openxmlformats.org/drawingml/2006/table">
            <a:tbl>
              <a:tblPr/>
              <a:tblGrid>
                <a:gridCol w="2096401">
                  <a:extLst>
                    <a:ext uri="{9D8B030D-6E8A-4147-A177-3AD203B41FA5}">
                      <a16:colId xmlns:a16="http://schemas.microsoft.com/office/drawing/2014/main" val="2240804419"/>
                    </a:ext>
                  </a:extLst>
                </a:gridCol>
                <a:gridCol w="1192518">
                  <a:extLst>
                    <a:ext uri="{9D8B030D-6E8A-4147-A177-3AD203B41FA5}">
                      <a16:colId xmlns:a16="http://schemas.microsoft.com/office/drawing/2014/main" val="586705441"/>
                    </a:ext>
                  </a:extLst>
                </a:gridCol>
              </a:tblGrid>
              <a:tr h="290934">
                <a:tc>
                  <a:txBody>
                    <a:bodyPr/>
                    <a:lstStyle/>
                    <a:p>
                      <a:pPr fontAlgn="ctr"/>
                      <a:endParaRPr lang="en-GB" sz="1100" u="none">
                        <a:effectLst/>
                        <a:latin typeface="+mn-lt"/>
                      </a:endParaRPr>
                    </a:p>
                    <a:p>
                      <a:pPr algn="ctr" rtl="0" fontAlgn="base"/>
                      <a:r>
                        <a:rPr lang="en-GB" sz="1100" b="1" i="0" u="none">
                          <a:effectLst/>
                          <a:latin typeface="+mn-lt"/>
                        </a:rPr>
                        <a:t>Action</a:t>
                      </a:r>
                      <a:r>
                        <a:rPr lang="en-GB" sz="1100" b="0" i="0" u="none">
                          <a:effectLst/>
                          <a:latin typeface="+mn-lt"/>
                        </a:rPr>
                        <a:t> </a:t>
                      </a:r>
                    </a:p>
                  </a:txBody>
                  <a:tcPr marL="52831" marR="52831" marT="26415" marB="264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GB" sz="1100" u="none">
                        <a:effectLst/>
                        <a:latin typeface="+mn-lt"/>
                      </a:endParaRPr>
                    </a:p>
                    <a:p>
                      <a:pPr algn="ctr" rtl="0" fontAlgn="base"/>
                      <a:r>
                        <a:rPr lang="en-GB" sz="1100" b="1" i="0" u="none">
                          <a:effectLst/>
                          <a:latin typeface="+mn-lt"/>
                        </a:rPr>
                        <a:t>Planned Date</a:t>
                      </a:r>
                      <a:r>
                        <a:rPr lang="en-GB" sz="1100" b="0" i="0" u="none">
                          <a:effectLst/>
                          <a:latin typeface="+mn-lt"/>
                        </a:rPr>
                        <a:t> </a:t>
                      </a:r>
                    </a:p>
                  </a:txBody>
                  <a:tcPr marL="52831" marR="52831" marT="26415" marB="264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4043804"/>
                  </a:ext>
                </a:extLst>
              </a:tr>
              <a:tr h="290934">
                <a:tc>
                  <a:txBody>
                    <a:bodyPr/>
                    <a:lstStyle/>
                    <a:p>
                      <a:pPr fontAlgn="ctr"/>
                      <a:endParaRPr lang="en-GB" sz="1000">
                        <a:effectLst/>
                        <a:latin typeface="+mn-lt"/>
                      </a:endParaRPr>
                    </a:p>
                    <a:p>
                      <a:pPr algn="l" rtl="0" fontAlgn="base"/>
                      <a:r>
                        <a:rPr lang="en-GB" sz="1000" b="0" i="0">
                          <a:effectLst/>
                          <a:latin typeface="+mn-lt"/>
                        </a:rPr>
                        <a:t>Tender launch webinar </a:t>
                      </a:r>
                    </a:p>
                  </a:txBody>
                  <a:tcPr marL="52831" marR="52831" marT="26415" marB="264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ctr"/>
                      <a:endParaRPr lang="en-GB" sz="1000" dirty="0">
                        <a:effectLst/>
                        <a:latin typeface="+mn-lt"/>
                      </a:endParaRPr>
                    </a:p>
                    <a:p>
                      <a:pPr algn="l" rtl="0" fontAlgn="base"/>
                      <a:r>
                        <a:rPr lang="en-GB" sz="1000" b="0" i="0" dirty="0">
                          <a:effectLst/>
                          <a:latin typeface="+mn-lt"/>
                        </a:rPr>
                        <a:t>12</a:t>
                      </a:r>
                      <a:r>
                        <a:rPr lang="en-GB" sz="1000" b="0" i="0" baseline="30000" dirty="0">
                          <a:effectLst/>
                          <a:latin typeface="+mn-lt"/>
                        </a:rPr>
                        <a:t>th</a:t>
                      </a:r>
                      <a:r>
                        <a:rPr lang="en-GB" sz="1000" b="0" i="0" dirty="0">
                          <a:effectLst/>
                          <a:latin typeface="+mn-lt"/>
                        </a:rPr>
                        <a:t> Sept 2023</a:t>
                      </a:r>
                    </a:p>
                  </a:txBody>
                  <a:tcPr marL="52831" marR="52831" marT="26415" marB="264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0401953"/>
                  </a:ext>
                </a:extLst>
              </a:tr>
              <a:tr h="438045">
                <a:tc>
                  <a:txBody>
                    <a:bodyPr/>
                    <a:lstStyle/>
                    <a:p>
                      <a:pPr fontAlgn="ctr"/>
                      <a:endParaRPr lang="en-GB" sz="1000">
                        <a:effectLst/>
                        <a:latin typeface="+mn-lt"/>
                      </a:endParaRPr>
                    </a:p>
                    <a:p>
                      <a:pPr algn="l" rtl="0" fontAlgn="base"/>
                      <a:r>
                        <a:rPr lang="en-GB" sz="1000" b="0" i="0">
                          <a:effectLst/>
                          <a:latin typeface="+mn-lt"/>
                        </a:rPr>
                        <a:t>Publish Contract notice on Find a Tender and/or Contracts Finder </a:t>
                      </a:r>
                    </a:p>
                  </a:txBody>
                  <a:tcPr marL="52831" marR="52831" marT="26415" marB="264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GB" sz="1000" dirty="0">
                        <a:effectLst/>
                        <a:latin typeface="+mn-lt"/>
                      </a:endParaRPr>
                    </a:p>
                    <a:p>
                      <a:pPr algn="l" rtl="0" fontAlgn="base"/>
                      <a:r>
                        <a:rPr lang="en-GB" sz="1000" b="0" i="0" dirty="0">
                          <a:effectLst/>
                          <a:latin typeface="+mn-lt"/>
                        </a:rPr>
                        <a:t>15</a:t>
                      </a:r>
                      <a:r>
                        <a:rPr lang="en-GB" sz="1000" b="0" i="0" baseline="30000" dirty="0">
                          <a:effectLst/>
                          <a:latin typeface="+mn-lt"/>
                        </a:rPr>
                        <a:t>th</a:t>
                      </a:r>
                      <a:r>
                        <a:rPr lang="en-GB" sz="1000" b="0" i="0" dirty="0">
                          <a:effectLst/>
                          <a:latin typeface="+mn-lt"/>
                        </a:rPr>
                        <a:t> Sept 2023</a:t>
                      </a:r>
                    </a:p>
                  </a:txBody>
                  <a:tcPr marL="52831" marR="52831" marT="26415" marB="264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9398174"/>
                  </a:ext>
                </a:extLst>
              </a:tr>
              <a:tr h="290934">
                <a:tc>
                  <a:txBody>
                    <a:bodyPr/>
                    <a:lstStyle/>
                    <a:p>
                      <a:pPr algn="l" rtl="0" fontAlgn="base"/>
                      <a:r>
                        <a:rPr lang="en-GB" sz="1000" b="0" i="0" dirty="0">
                          <a:effectLst/>
                          <a:latin typeface="+mn-lt"/>
                        </a:rPr>
                        <a:t>Clarification webinar</a:t>
                      </a:r>
                    </a:p>
                  </a:txBody>
                  <a:tcPr marL="52831" marR="52831" marT="26415" marB="264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GB" sz="1000" b="0" i="0" dirty="0">
                          <a:effectLst/>
                          <a:latin typeface="+mn-lt"/>
                        </a:rPr>
                        <a:t>11</a:t>
                      </a:r>
                      <a:r>
                        <a:rPr lang="en-GB" sz="1000" b="0" i="0" baseline="30000" dirty="0">
                          <a:effectLst/>
                          <a:latin typeface="+mn-lt"/>
                        </a:rPr>
                        <a:t>th</a:t>
                      </a:r>
                      <a:r>
                        <a:rPr lang="en-GB" sz="1000" b="0" i="0" dirty="0">
                          <a:effectLst/>
                          <a:latin typeface="+mn-lt"/>
                        </a:rPr>
                        <a:t> Oct 2023</a:t>
                      </a:r>
                    </a:p>
                  </a:txBody>
                  <a:tcPr marL="52831" marR="52831" marT="26415" marB="264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0356977"/>
                  </a:ext>
                </a:extLst>
              </a:tr>
              <a:tr h="290934">
                <a:tc>
                  <a:txBody>
                    <a:bodyPr/>
                    <a:lstStyle/>
                    <a:p>
                      <a:pPr fontAlgn="ctr"/>
                      <a:endParaRPr lang="en-GB" sz="1000" dirty="0">
                        <a:effectLst/>
                        <a:latin typeface="+mn-lt"/>
                      </a:endParaRPr>
                    </a:p>
                    <a:p>
                      <a:pPr algn="l" rtl="0" fontAlgn="base"/>
                      <a:r>
                        <a:rPr lang="en-GB" sz="1000" b="0" i="0" dirty="0">
                          <a:effectLst/>
                          <a:latin typeface="+mn-lt"/>
                        </a:rPr>
                        <a:t>Clarifications deadline </a:t>
                      </a:r>
                    </a:p>
                  </a:txBody>
                  <a:tcPr marL="52831" marR="52831" marT="26415" marB="264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GB" sz="1000" dirty="0">
                        <a:effectLst/>
                        <a:latin typeface="+mn-lt"/>
                      </a:endParaRPr>
                    </a:p>
                    <a:p>
                      <a:pPr algn="l" rtl="0" fontAlgn="base"/>
                      <a:r>
                        <a:rPr lang="en-GB" sz="1000" b="0" i="0" dirty="0">
                          <a:effectLst/>
                          <a:latin typeface="+mn-lt"/>
                        </a:rPr>
                        <a:t>26</a:t>
                      </a:r>
                      <a:r>
                        <a:rPr lang="en-GB" sz="1000" b="0" i="0" baseline="30000" dirty="0">
                          <a:effectLst/>
                          <a:latin typeface="+mn-lt"/>
                        </a:rPr>
                        <a:t>th</a:t>
                      </a:r>
                      <a:r>
                        <a:rPr lang="en-GB" sz="1000" b="0" i="0" dirty="0">
                          <a:effectLst/>
                          <a:latin typeface="+mn-lt"/>
                        </a:rPr>
                        <a:t> Oct 2023</a:t>
                      </a:r>
                    </a:p>
                  </a:txBody>
                  <a:tcPr marL="52831" marR="52831" marT="26415" marB="264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2808797"/>
                  </a:ext>
                </a:extLst>
              </a:tr>
              <a:tr h="290934">
                <a:tc>
                  <a:txBody>
                    <a:bodyPr/>
                    <a:lstStyle/>
                    <a:p>
                      <a:pPr fontAlgn="ctr"/>
                      <a:endParaRPr lang="en-GB" sz="1000">
                        <a:effectLst/>
                        <a:latin typeface="+mn-lt"/>
                      </a:endParaRPr>
                    </a:p>
                    <a:p>
                      <a:pPr algn="l" rtl="0" fontAlgn="base"/>
                      <a:r>
                        <a:rPr lang="en-GB" sz="1000" b="0" i="0">
                          <a:effectLst/>
                          <a:latin typeface="+mn-lt"/>
                        </a:rPr>
                        <a:t>Tender deadline </a:t>
                      </a:r>
                    </a:p>
                  </a:txBody>
                  <a:tcPr marL="52831" marR="52831" marT="26415" marB="264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GB" sz="1000" dirty="0">
                        <a:effectLst/>
                        <a:latin typeface="+mn-lt"/>
                      </a:endParaRPr>
                    </a:p>
                    <a:p>
                      <a:pPr algn="l" rtl="0" fontAlgn="base"/>
                      <a:r>
                        <a:rPr lang="en-GB" sz="1000" b="0" i="0" dirty="0">
                          <a:effectLst/>
                          <a:latin typeface="+mn-lt"/>
                        </a:rPr>
                        <a:t>10</a:t>
                      </a:r>
                      <a:r>
                        <a:rPr lang="en-GB" sz="1000" b="0" i="0" baseline="30000" dirty="0">
                          <a:effectLst/>
                          <a:latin typeface="+mn-lt"/>
                        </a:rPr>
                        <a:t>th</a:t>
                      </a:r>
                      <a:r>
                        <a:rPr lang="en-GB" sz="1000" b="0" i="0" dirty="0">
                          <a:effectLst/>
                          <a:latin typeface="+mn-lt"/>
                        </a:rPr>
                        <a:t> Nov 2023</a:t>
                      </a:r>
                    </a:p>
                  </a:txBody>
                  <a:tcPr marL="52831" marR="52831" marT="26415" marB="264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453642"/>
                  </a:ext>
                </a:extLst>
              </a:tr>
              <a:tr h="410496">
                <a:tc>
                  <a:txBody>
                    <a:bodyPr/>
                    <a:lstStyle/>
                    <a:p>
                      <a:pPr fontAlgn="ctr"/>
                      <a:endParaRPr lang="en-GB" sz="1000">
                        <a:effectLst/>
                        <a:latin typeface="+mn-lt"/>
                      </a:endParaRPr>
                    </a:p>
                    <a:p>
                      <a:pPr algn="l" rtl="0" fontAlgn="base"/>
                      <a:r>
                        <a:rPr lang="en-GB" sz="1000" b="0" i="0">
                          <a:effectLst/>
                          <a:latin typeface="+mn-lt"/>
                        </a:rPr>
                        <a:t>Evaluation period including consensus </a:t>
                      </a:r>
                    </a:p>
                  </a:txBody>
                  <a:tcPr marL="52831" marR="52831" marT="26415" marB="264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GB" sz="1000" dirty="0">
                        <a:effectLst/>
                        <a:latin typeface="+mn-lt"/>
                      </a:endParaRPr>
                    </a:p>
                    <a:p>
                      <a:pPr algn="l" rtl="0" fontAlgn="base"/>
                      <a:r>
                        <a:rPr lang="en-GB" sz="1000" b="0" i="0" dirty="0">
                          <a:effectLst/>
                          <a:latin typeface="+mn-lt"/>
                        </a:rPr>
                        <a:t>13</a:t>
                      </a:r>
                      <a:r>
                        <a:rPr lang="en-GB" sz="1000" b="0" i="0" baseline="30000" dirty="0">
                          <a:effectLst/>
                          <a:latin typeface="+mn-lt"/>
                        </a:rPr>
                        <a:t>th</a:t>
                      </a:r>
                      <a:r>
                        <a:rPr lang="en-GB" sz="1000" b="0" i="0" dirty="0">
                          <a:effectLst/>
                          <a:latin typeface="+mn-lt"/>
                        </a:rPr>
                        <a:t> Nov – 27</a:t>
                      </a:r>
                      <a:r>
                        <a:rPr lang="en-GB" sz="1000" b="0" i="0" baseline="30000" dirty="0">
                          <a:effectLst/>
                          <a:latin typeface="+mn-lt"/>
                        </a:rPr>
                        <a:t>th</a:t>
                      </a:r>
                      <a:r>
                        <a:rPr lang="en-GB" sz="1000" b="0" i="0" dirty="0">
                          <a:effectLst/>
                          <a:latin typeface="+mn-lt"/>
                        </a:rPr>
                        <a:t> Nov </a:t>
                      </a:r>
                    </a:p>
                  </a:txBody>
                  <a:tcPr marL="52831" marR="52831" marT="26415" marB="264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9165606"/>
                  </a:ext>
                </a:extLst>
              </a:tr>
              <a:tr h="290934">
                <a:tc>
                  <a:txBody>
                    <a:bodyPr/>
                    <a:lstStyle/>
                    <a:p>
                      <a:pPr fontAlgn="ctr"/>
                      <a:endParaRPr lang="en-GB" sz="1000">
                        <a:effectLst/>
                        <a:latin typeface="+mn-lt"/>
                      </a:endParaRPr>
                    </a:p>
                    <a:p>
                      <a:pPr algn="l" rtl="0" fontAlgn="base"/>
                      <a:r>
                        <a:rPr lang="en-GB" sz="1000" b="0" i="0">
                          <a:effectLst/>
                          <a:latin typeface="+mn-lt"/>
                        </a:rPr>
                        <a:t>Notification of Award </a:t>
                      </a:r>
                    </a:p>
                  </a:txBody>
                  <a:tcPr marL="52831" marR="52831" marT="26415" marB="264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GB" sz="1000" dirty="0">
                        <a:effectLst/>
                        <a:latin typeface="+mn-lt"/>
                      </a:endParaRPr>
                    </a:p>
                    <a:p>
                      <a:pPr algn="l" rtl="0" fontAlgn="base"/>
                      <a:r>
                        <a:rPr lang="en-GB" sz="1000" b="0" i="0" dirty="0">
                          <a:effectLst/>
                          <a:latin typeface="+mn-lt"/>
                        </a:rPr>
                        <a:t>1</a:t>
                      </a:r>
                      <a:r>
                        <a:rPr lang="en-GB" sz="1000" b="0" i="0" baseline="30000" dirty="0">
                          <a:effectLst/>
                          <a:latin typeface="+mn-lt"/>
                        </a:rPr>
                        <a:t>st</a:t>
                      </a:r>
                      <a:r>
                        <a:rPr lang="en-GB" sz="1000" b="0" i="0" dirty="0">
                          <a:effectLst/>
                          <a:latin typeface="+mn-lt"/>
                        </a:rPr>
                        <a:t> Dec 2023</a:t>
                      </a:r>
                    </a:p>
                  </a:txBody>
                  <a:tcPr marL="52831" marR="52831" marT="26415" marB="264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6059771"/>
                  </a:ext>
                </a:extLst>
              </a:tr>
              <a:tr h="290934">
                <a:tc>
                  <a:txBody>
                    <a:bodyPr/>
                    <a:lstStyle/>
                    <a:p>
                      <a:pPr fontAlgn="ctr"/>
                      <a:endParaRPr lang="en-GB" sz="1000">
                        <a:effectLst/>
                        <a:latin typeface="+mn-lt"/>
                      </a:endParaRPr>
                    </a:p>
                    <a:p>
                      <a:pPr algn="l" rtl="0" fontAlgn="base"/>
                      <a:r>
                        <a:rPr lang="en-GB" sz="1000" b="0" i="0">
                          <a:effectLst/>
                          <a:latin typeface="+mn-lt"/>
                        </a:rPr>
                        <a:t>Standstill end date </a:t>
                      </a:r>
                    </a:p>
                  </a:txBody>
                  <a:tcPr marL="52831" marR="52831" marT="26415" marB="264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GB" sz="1000" dirty="0">
                        <a:effectLst/>
                        <a:latin typeface="+mn-lt"/>
                      </a:endParaRPr>
                    </a:p>
                    <a:p>
                      <a:pPr algn="l" rtl="0" fontAlgn="base"/>
                      <a:r>
                        <a:rPr lang="en-GB" sz="1000" b="0" i="0" dirty="0">
                          <a:effectLst/>
                          <a:latin typeface="+mn-lt"/>
                        </a:rPr>
                        <a:t>13</a:t>
                      </a:r>
                      <a:r>
                        <a:rPr lang="en-GB" sz="1000" b="0" i="0" baseline="30000" dirty="0">
                          <a:effectLst/>
                          <a:latin typeface="+mn-lt"/>
                        </a:rPr>
                        <a:t>th</a:t>
                      </a:r>
                      <a:r>
                        <a:rPr lang="en-GB" sz="1000" b="0" i="0" dirty="0">
                          <a:effectLst/>
                          <a:latin typeface="+mn-lt"/>
                        </a:rPr>
                        <a:t> Dec 2023</a:t>
                      </a:r>
                    </a:p>
                  </a:txBody>
                  <a:tcPr marL="52831" marR="52831" marT="26415" marB="264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9181443"/>
                  </a:ext>
                </a:extLst>
              </a:tr>
              <a:tr h="290934">
                <a:tc>
                  <a:txBody>
                    <a:bodyPr/>
                    <a:lstStyle/>
                    <a:p>
                      <a:pPr fontAlgn="ctr"/>
                      <a:endParaRPr lang="en-GB" sz="1000">
                        <a:effectLst/>
                        <a:latin typeface="+mn-lt"/>
                      </a:endParaRPr>
                    </a:p>
                    <a:p>
                      <a:pPr algn="l" rtl="0" fontAlgn="base"/>
                      <a:r>
                        <a:rPr lang="en-GB" sz="1000" b="0" i="0">
                          <a:effectLst/>
                          <a:latin typeface="+mn-lt"/>
                        </a:rPr>
                        <a:t>Contract Award </a:t>
                      </a:r>
                    </a:p>
                  </a:txBody>
                  <a:tcPr marL="52831" marR="52831" marT="26415" marB="264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GB" sz="1000" dirty="0">
                        <a:effectLst/>
                        <a:latin typeface="+mn-lt"/>
                      </a:endParaRPr>
                    </a:p>
                    <a:p>
                      <a:pPr algn="l" rtl="0" fontAlgn="base"/>
                      <a:r>
                        <a:rPr lang="en-GB" sz="1000" b="0" i="0" dirty="0">
                          <a:effectLst/>
                          <a:latin typeface="+mn-lt"/>
                        </a:rPr>
                        <a:t>14</a:t>
                      </a:r>
                      <a:r>
                        <a:rPr lang="en-GB" sz="1000" b="0" i="0" baseline="30000" dirty="0">
                          <a:effectLst/>
                          <a:latin typeface="+mn-lt"/>
                        </a:rPr>
                        <a:t>th</a:t>
                      </a:r>
                      <a:r>
                        <a:rPr lang="en-GB" sz="1000" b="0" i="0" dirty="0">
                          <a:effectLst/>
                          <a:latin typeface="+mn-lt"/>
                        </a:rPr>
                        <a:t> Dec 2023</a:t>
                      </a:r>
                    </a:p>
                  </a:txBody>
                  <a:tcPr marL="52831" marR="52831" marT="26415" marB="264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8112604"/>
                  </a:ext>
                </a:extLst>
              </a:tr>
            </a:tbl>
          </a:graphicData>
        </a:graphic>
      </p:graphicFrame>
      <p:sp>
        <p:nvSpPr>
          <p:cNvPr id="5" name="TextBox 4">
            <a:extLst>
              <a:ext uri="{FF2B5EF4-FFF2-40B4-BE49-F238E27FC236}">
                <a16:creationId xmlns:a16="http://schemas.microsoft.com/office/drawing/2014/main" id="{E9BD7199-0BB0-E27E-7A3D-16C210CCBEEB}"/>
              </a:ext>
            </a:extLst>
          </p:cNvPr>
          <p:cNvSpPr txBox="1"/>
          <p:nvPr/>
        </p:nvSpPr>
        <p:spPr>
          <a:xfrm>
            <a:off x="6146756" y="742492"/>
            <a:ext cx="1777998" cy="307777"/>
          </a:xfrm>
          <a:prstGeom prst="rect">
            <a:avLst/>
          </a:prstGeom>
          <a:noFill/>
        </p:spPr>
        <p:txBody>
          <a:bodyPr wrap="square" rtlCol="0">
            <a:spAutoFit/>
          </a:bodyPr>
          <a:lstStyle/>
          <a:p>
            <a:r>
              <a:rPr lang="en-GB" sz="1400" u="sng" dirty="0">
                <a:solidFill>
                  <a:schemeClr val="accent2"/>
                </a:solidFill>
              </a:rPr>
              <a:t>Key Dates</a:t>
            </a:r>
          </a:p>
        </p:txBody>
      </p:sp>
      <p:sp>
        <p:nvSpPr>
          <p:cNvPr id="7" name="TextBox 6">
            <a:extLst>
              <a:ext uri="{FF2B5EF4-FFF2-40B4-BE49-F238E27FC236}">
                <a16:creationId xmlns:a16="http://schemas.microsoft.com/office/drawing/2014/main" id="{1C829569-5A15-47AC-EFC6-6F2747B971CF}"/>
              </a:ext>
            </a:extLst>
          </p:cNvPr>
          <p:cNvSpPr txBox="1"/>
          <p:nvPr/>
        </p:nvSpPr>
        <p:spPr>
          <a:xfrm>
            <a:off x="250944" y="1163172"/>
            <a:ext cx="4572000" cy="3600986"/>
          </a:xfrm>
          <a:prstGeom prst="rect">
            <a:avLst/>
          </a:prstGeom>
          <a:noFill/>
        </p:spPr>
        <p:txBody>
          <a:bodyPr wrap="square">
            <a:spAutoFit/>
          </a:bodyPr>
          <a:lstStyle/>
          <a:p>
            <a:pPr marL="0" indent="0" algn="l" rtl="0" fontAlgn="base">
              <a:buNone/>
            </a:pPr>
            <a:r>
              <a:rPr lang="en-GB" sz="1600" b="1" i="0">
                <a:effectLst/>
                <a:latin typeface="Calibri" panose="020F0502020204030204" pitchFamily="34" charset="0"/>
                <a:cs typeface="Calibri" panose="020F0502020204030204" pitchFamily="34" charset="0"/>
              </a:rPr>
              <a:t>What do you need in order to succeed</a:t>
            </a:r>
          </a:p>
          <a:p>
            <a:pPr marL="0" indent="0" algn="l" rtl="0" fontAlgn="base">
              <a:buNone/>
            </a:pPr>
            <a:endParaRPr lang="en-GB" sz="1800" b="1" i="0">
              <a:effectLst/>
              <a:latin typeface="Calibri" panose="020F0502020204030204" pitchFamily="34" charset="0"/>
              <a:cs typeface="Calibri" panose="020F0502020204030204" pitchFamily="34" charset="0"/>
            </a:endParaRPr>
          </a:p>
          <a:p>
            <a:pPr marL="285750" indent="-285750" algn="l" rtl="0" fontAlgn="base">
              <a:buFont typeface="Arial" panose="020B0604020202020204" pitchFamily="34" charset="0"/>
              <a:buChar char="•"/>
            </a:pPr>
            <a:r>
              <a:rPr lang="en-GB" sz="1200">
                <a:cs typeface="Calibri" panose="020F0502020204030204" pitchFamily="34" charset="0"/>
              </a:rPr>
              <a:t>A Key Contact who will manage the programme</a:t>
            </a:r>
          </a:p>
          <a:p>
            <a:pPr marL="285750" indent="-285750" algn="l" rtl="0" fontAlgn="base">
              <a:buFont typeface="Arial" panose="020B0604020202020204" pitchFamily="34" charset="0"/>
              <a:buChar char="•"/>
            </a:pPr>
            <a:endParaRPr lang="en-GB" sz="1200">
              <a:cs typeface="Calibri" panose="020F0502020204030204" pitchFamily="34" charset="0"/>
            </a:endParaRPr>
          </a:p>
          <a:p>
            <a:pPr marL="285750" indent="-285750" algn="l" rtl="0" fontAlgn="base">
              <a:buFont typeface="Arial" panose="020B0604020202020204" pitchFamily="34" charset="0"/>
              <a:buChar char="•"/>
            </a:pPr>
            <a:r>
              <a:rPr lang="en-GB" sz="1200">
                <a:cs typeface="Calibri" panose="020F0502020204030204" pitchFamily="34" charset="0"/>
              </a:rPr>
              <a:t>Support from senior management with a named director who will sponsor the programme </a:t>
            </a:r>
          </a:p>
          <a:p>
            <a:pPr marL="285750" indent="-285750" algn="l" rtl="0" fontAlgn="base">
              <a:buFont typeface="Arial" panose="020B0604020202020204" pitchFamily="34" charset="0"/>
              <a:buChar char="•"/>
            </a:pPr>
            <a:endParaRPr lang="en-GB" sz="1200">
              <a:cs typeface="Calibri" panose="020F0502020204030204" pitchFamily="34" charset="0"/>
            </a:endParaRPr>
          </a:p>
          <a:p>
            <a:pPr marL="285750" indent="-285750" algn="l" rtl="0" fontAlgn="base">
              <a:buFont typeface="Arial" panose="020B0604020202020204" pitchFamily="34" charset="0"/>
              <a:buChar char="•"/>
            </a:pPr>
            <a:r>
              <a:rPr lang="en-GB" sz="1200" b="0" i="0">
                <a:effectLst/>
                <a:cs typeface="Calibri" panose="020F0502020204030204" pitchFamily="34" charset="0"/>
              </a:rPr>
              <a:t>A desire to become a GIRI Approved Train</a:t>
            </a:r>
            <a:r>
              <a:rPr lang="en-GB" sz="1200">
                <a:cs typeface="Calibri" panose="020F0502020204030204" pitchFamily="34" charset="0"/>
              </a:rPr>
              <a:t>ing provider and a CITB ATO </a:t>
            </a:r>
          </a:p>
          <a:p>
            <a:pPr marL="285750" indent="-285750" algn="l" rtl="0" fontAlgn="base">
              <a:buFont typeface="Arial" panose="020B0604020202020204" pitchFamily="34" charset="0"/>
              <a:buChar char="•"/>
            </a:pPr>
            <a:endParaRPr lang="en-GB" sz="1200">
              <a:cs typeface="Calibri" panose="020F0502020204030204" pitchFamily="34" charset="0"/>
            </a:endParaRPr>
          </a:p>
          <a:p>
            <a:pPr marL="285750" indent="-285750" fontAlgn="base">
              <a:buFont typeface="Arial" panose="020B0604020202020204" pitchFamily="34" charset="0"/>
              <a:buChar char="•"/>
            </a:pPr>
            <a:r>
              <a:rPr lang="en-GB" sz="1200">
                <a:cs typeface="Calibri" panose="020F0502020204030204" pitchFamily="34" charset="0"/>
              </a:rPr>
              <a:t>Employees within your organisation with the experience to become a GIRI trainer</a:t>
            </a:r>
          </a:p>
          <a:p>
            <a:pPr fontAlgn="base"/>
            <a:endParaRPr lang="en-GB" sz="1200">
              <a:cs typeface="Calibri" panose="020F0502020204030204" pitchFamily="34" charset="0"/>
            </a:endParaRPr>
          </a:p>
          <a:p>
            <a:pPr marL="285750" indent="-285750" algn="l" rtl="0" fontAlgn="base">
              <a:buFont typeface="Arial" panose="020B0604020202020204" pitchFamily="34" charset="0"/>
              <a:buChar char="•"/>
            </a:pPr>
            <a:r>
              <a:rPr lang="en-GB" sz="1200" b="0" i="0">
                <a:effectLst/>
                <a:cs typeface="Calibri" panose="020F0502020204030204" pitchFamily="34" charset="0"/>
              </a:rPr>
              <a:t>A want to cont</a:t>
            </a:r>
            <a:r>
              <a:rPr lang="en-GB" sz="1200">
                <a:cs typeface="Calibri" panose="020F0502020204030204" pitchFamily="34" charset="0"/>
              </a:rPr>
              <a:t>inue the GIRI methodology after the commission has finished</a:t>
            </a:r>
          </a:p>
          <a:p>
            <a:pPr algn="l" rtl="0" fontAlgn="base"/>
            <a:endParaRPr lang="en-GB" sz="1200">
              <a:cs typeface="Calibri" panose="020F0502020204030204" pitchFamily="34" charset="0"/>
            </a:endParaRPr>
          </a:p>
          <a:p>
            <a:pPr marL="285750" indent="-285750" algn="l" rtl="0" fontAlgn="base">
              <a:buFont typeface="Arial" panose="020B0604020202020204" pitchFamily="34" charset="0"/>
              <a:buChar char="•"/>
            </a:pPr>
            <a:r>
              <a:rPr lang="en-GB" sz="1200">
                <a:cs typeface="Calibri" panose="020F0502020204030204" pitchFamily="34" charset="0"/>
              </a:rPr>
              <a:t>3-5 projects that will run for the duration of the commission</a:t>
            </a:r>
          </a:p>
          <a:p>
            <a:pPr marL="285750" indent="-285750" algn="l" rtl="0" fontAlgn="base">
              <a:buFont typeface="Arial" panose="020B0604020202020204" pitchFamily="34" charset="0"/>
              <a:buChar char="•"/>
            </a:pPr>
            <a:endParaRPr lang="en-GB" sz="1400" b="0" i="0">
              <a:effectLst/>
              <a:cs typeface="Calibri" panose="020F0502020204030204" pitchFamily="34" charset="0"/>
            </a:endParaRPr>
          </a:p>
        </p:txBody>
      </p:sp>
    </p:spTree>
    <p:extLst>
      <p:ext uri="{BB962C8B-B14F-4D97-AF65-F5344CB8AC3E}">
        <p14:creationId xmlns:p14="http://schemas.microsoft.com/office/powerpoint/2010/main" val="2946476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AF4831-798D-2241-7A74-9A7BAF596648}"/>
              </a:ext>
            </a:extLst>
          </p:cNvPr>
          <p:cNvSpPr>
            <a:spLocks noGrp="1"/>
          </p:cNvSpPr>
          <p:nvPr>
            <p:ph type="body" sz="quarter" idx="10"/>
          </p:nvPr>
        </p:nvSpPr>
        <p:spPr/>
        <p:txBody>
          <a:bodyPr/>
          <a:lstStyle/>
          <a:p>
            <a:r>
              <a:rPr lang="en-GB" dirty="0"/>
              <a:t>Review </a:t>
            </a:r>
            <a:r>
              <a:rPr lang="en-GB" b="1" dirty="0"/>
              <a:t>Bid Application form </a:t>
            </a:r>
            <a:r>
              <a:rPr lang="en-GB" dirty="0"/>
              <a:t>and </a:t>
            </a:r>
            <a:r>
              <a:rPr lang="en-GB" b="1" dirty="0"/>
              <a:t>Specification</a:t>
            </a:r>
            <a:r>
              <a:rPr lang="en-GB" dirty="0"/>
              <a:t> (DELTA)</a:t>
            </a:r>
          </a:p>
          <a:p>
            <a:r>
              <a:rPr lang="en-GB" dirty="0"/>
              <a:t>Ensure </a:t>
            </a:r>
            <a:r>
              <a:rPr lang="en-GB" b="1" dirty="0"/>
              <a:t>senior level buy </a:t>
            </a:r>
            <a:r>
              <a:rPr lang="en-GB" dirty="0"/>
              <a:t>in/ director sponsorship</a:t>
            </a:r>
          </a:p>
          <a:p>
            <a:r>
              <a:rPr lang="en-GB" dirty="0"/>
              <a:t>Create a </a:t>
            </a:r>
            <a:r>
              <a:rPr lang="en-GB" b="1" dirty="0"/>
              <a:t>Bid</a:t>
            </a:r>
            <a:r>
              <a:rPr lang="en-GB" dirty="0"/>
              <a:t> </a:t>
            </a:r>
            <a:r>
              <a:rPr lang="en-GB" b="1" dirty="0"/>
              <a:t>Plan</a:t>
            </a:r>
            <a:r>
              <a:rPr lang="en-GB" dirty="0"/>
              <a:t> (include WHO you need to engage with &amp; timescales)</a:t>
            </a:r>
          </a:p>
          <a:p>
            <a:r>
              <a:rPr lang="en-GB" dirty="0"/>
              <a:t>Identify and agree </a:t>
            </a:r>
            <a:r>
              <a:rPr lang="en-GB" b="1" dirty="0"/>
              <a:t>3 to 5 Named Projects </a:t>
            </a:r>
            <a:r>
              <a:rPr lang="en-GB" dirty="0"/>
              <a:t>(ensure senior level authorisation and project level buy in/ commitment)</a:t>
            </a:r>
          </a:p>
          <a:p>
            <a:r>
              <a:rPr lang="en-GB" dirty="0"/>
              <a:t>Identify &amp; engage with potential </a:t>
            </a:r>
            <a:r>
              <a:rPr lang="en-GB" b="1" dirty="0"/>
              <a:t>trainers</a:t>
            </a:r>
            <a:r>
              <a:rPr lang="en-GB" dirty="0"/>
              <a:t> (minimum 12) </a:t>
            </a:r>
          </a:p>
          <a:p>
            <a:r>
              <a:rPr lang="en-GB" dirty="0"/>
              <a:t>Plan out the </a:t>
            </a:r>
            <a:r>
              <a:rPr lang="en-GB" b="1" dirty="0"/>
              <a:t>Delivery Schedule </a:t>
            </a:r>
            <a:r>
              <a:rPr lang="en-GB" dirty="0"/>
              <a:t>(date, project, delegate numbers…)</a:t>
            </a:r>
          </a:p>
          <a:p>
            <a:r>
              <a:rPr lang="en-GB" dirty="0"/>
              <a:t>Identify &amp; engage with </a:t>
            </a:r>
            <a:r>
              <a:rPr lang="en-GB" b="1" dirty="0"/>
              <a:t>Key contact </a:t>
            </a:r>
          </a:p>
          <a:p>
            <a:r>
              <a:rPr lang="en-GB" dirty="0"/>
              <a:t>Complete application form and submit by </a:t>
            </a:r>
            <a:r>
              <a:rPr lang="en-GB" b="1" dirty="0"/>
              <a:t>10</a:t>
            </a:r>
            <a:r>
              <a:rPr lang="en-GB" b="1" baseline="30000" dirty="0"/>
              <a:t>th</a:t>
            </a:r>
            <a:r>
              <a:rPr lang="en-GB" b="1" dirty="0"/>
              <a:t> November </a:t>
            </a:r>
          </a:p>
          <a:p>
            <a:pPr marL="0" indent="0">
              <a:buNone/>
            </a:pPr>
            <a:endParaRPr lang="en-GB" dirty="0"/>
          </a:p>
        </p:txBody>
      </p:sp>
      <p:sp>
        <p:nvSpPr>
          <p:cNvPr id="3" name="Title 2">
            <a:extLst>
              <a:ext uri="{FF2B5EF4-FFF2-40B4-BE49-F238E27FC236}">
                <a16:creationId xmlns:a16="http://schemas.microsoft.com/office/drawing/2014/main" id="{0D19FCE8-043A-C61C-07A3-2268F67F97DC}"/>
              </a:ext>
            </a:extLst>
          </p:cNvPr>
          <p:cNvSpPr>
            <a:spLocks noGrp="1"/>
          </p:cNvSpPr>
          <p:nvPr>
            <p:ph type="title"/>
          </p:nvPr>
        </p:nvSpPr>
        <p:spPr/>
        <p:txBody>
          <a:bodyPr/>
          <a:lstStyle/>
          <a:p>
            <a:r>
              <a:rPr lang="en-GB" dirty="0"/>
              <a:t>How to plan your bid</a:t>
            </a:r>
          </a:p>
        </p:txBody>
      </p:sp>
    </p:spTree>
    <p:extLst>
      <p:ext uri="{BB962C8B-B14F-4D97-AF65-F5344CB8AC3E}">
        <p14:creationId xmlns:p14="http://schemas.microsoft.com/office/powerpoint/2010/main" val="3599447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D98C2A-B19A-1459-B32E-31C3F72BC84B}"/>
              </a:ext>
            </a:extLst>
          </p:cNvPr>
          <p:cNvSpPr>
            <a:spLocks noGrp="1"/>
          </p:cNvSpPr>
          <p:nvPr>
            <p:ph type="body" sz="quarter" idx="10"/>
          </p:nvPr>
        </p:nvSpPr>
        <p:spPr>
          <a:xfrm>
            <a:off x="271245" y="811754"/>
            <a:ext cx="7490764" cy="3519992"/>
          </a:xfrm>
        </p:spPr>
        <p:txBody>
          <a:bodyPr/>
          <a:lstStyle/>
          <a:p>
            <a:pPr>
              <a:buClr>
                <a:schemeClr val="tx1"/>
              </a:buClr>
            </a:pPr>
            <a:r>
              <a:rPr lang="en-GB" dirty="0"/>
              <a:t>Ensure sponsoring director is engaged and committed to the project as soon as possible, so that you can start pulling together resources and project plan and have confirmation they are happy to sign off all documents</a:t>
            </a:r>
          </a:p>
          <a:p>
            <a:pPr>
              <a:buClr>
                <a:schemeClr val="tx1"/>
              </a:buClr>
            </a:pPr>
            <a:r>
              <a:rPr lang="en-GB" dirty="0"/>
              <a:t>Ensure your legal team has reviewed the CITB Terms and Conditions and GIRI Sub Licence Agreement in the Delta document download section before you fully develop your application</a:t>
            </a:r>
          </a:p>
          <a:p>
            <a:pPr>
              <a:buClr>
                <a:schemeClr val="tx1"/>
              </a:buClr>
            </a:pPr>
            <a:r>
              <a:rPr lang="en-GB" dirty="0"/>
              <a:t>Read the Previously Asked Questions document available in delta document download or the CITB website</a:t>
            </a:r>
          </a:p>
          <a:p>
            <a:pPr>
              <a:buClr>
                <a:schemeClr val="tx1"/>
              </a:buClr>
            </a:pPr>
            <a:r>
              <a:rPr lang="en-GB" dirty="0"/>
              <a:t>If you have any questions during the bidding window, please use the Delta Message Centre facility in the 1</a:t>
            </a:r>
            <a:r>
              <a:rPr lang="en-GB" baseline="30000" dirty="0"/>
              <a:t>st</a:t>
            </a:r>
            <a:r>
              <a:rPr lang="en-GB" dirty="0"/>
              <a:t> instance, and as soon as possible.  There will be a clarification webinar in Oct 23 to ask further questions.  No other method of communication with the commissioner will be available</a:t>
            </a:r>
          </a:p>
          <a:p>
            <a:pPr>
              <a:buClr>
                <a:schemeClr val="tx1"/>
              </a:buClr>
            </a:pPr>
            <a:r>
              <a:rPr lang="en-GB" dirty="0"/>
              <a:t>Link to delta will be put on our website when ready</a:t>
            </a:r>
          </a:p>
          <a:p>
            <a:pPr marL="342892" lvl="1" indent="0">
              <a:buNone/>
            </a:pPr>
            <a:r>
              <a:rPr lang="en-GB" sz="1600" dirty="0">
                <a:hlinkClick r:id="rId2">
                  <a:extLst>
                    <a:ext uri="{A12FA001-AC4F-418D-AE19-62706E023703}">
                      <ahyp:hlinkClr xmlns:ahyp="http://schemas.microsoft.com/office/drawing/2018/hyperlinkcolor" val="tx"/>
                    </a:ext>
                  </a:extLst>
                </a:hlinkClick>
              </a:rPr>
              <a:t>https://www.citb.co.uk/levy-grants-and-funding/funded-projects/current-opportunities/</a:t>
            </a:r>
            <a:endParaRPr lang="en-GB" sz="1600" dirty="0"/>
          </a:p>
          <a:p>
            <a:pPr marL="0" indent="0">
              <a:buNone/>
            </a:pPr>
            <a:endParaRPr lang="en-GB" dirty="0"/>
          </a:p>
          <a:p>
            <a:endParaRPr lang="en-GB" dirty="0"/>
          </a:p>
        </p:txBody>
      </p:sp>
      <p:sp>
        <p:nvSpPr>
          <p:cNvPr id="3" name="Title 2">
            <a:extLst>
              <a:ext uri="{FF2B5EF4-FFF2-40B4-BE49-F238E27FC236}">
                <a16:creationId xmlns:a16="http://schemas.microsoft.com/office/drawing/2014/main" id="{4A2B3C0A-8E57-E75F-808F-CC2AA6186B56}"/>
              </a:ext>
            </a:extLst>
          </p:cNvPr>
          <p:cNvSpPr>
            <a:spLocks noGrp="1"/>
          </p:cNvSpPr>
          <p:nvPr>
            <p:ph type="title"/>
          </p:nvPr>
        </p:nvSpPr>
        <p:spPr/>
        <p:txBody>
          <a:bodyPr/>
          <a:lstStyle/>
          <a:p>
            <a:r>
              <a:rPr lang="en-GB"/>
              <a:t>Key Considerations</a:t>
            </a:r>
          </a:p>
        </p:txBody>
      </p:sp>
    </p:spTree>
    <p:extLst>
      <p:ext uri="{BB962C8B-B14F-4D97-AF65-F5344CB8AC3E}">
        <p14:creationId xmlns:p14="http://schemas.microsoft.com/office/powerpoint/2010/main" val="3790840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balloons&#10;&#10;Description automatically generated with medium confidence">
            <a:extLst>
              <a:ext uri="{FF2B5EF4-FFF2-40B4-BE49-F238E27FC236}">
                <a16:creationId xmlns:a16="http://schemas.microsoft.com/office/drawing/2014/main" id="{7586A580-80ED-4945-A393-6444F6D78D6D}"/>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t="12578" b="12578"/>
          <a:stretch>
            <a:fillRect/>
          </a:stretch>
        </p:blipFill>
        <p:spPr>
          <a:xfrm>
            <a:off x="250129" y="753970"/>
            <a:ext cx="7783044" cy="3883739"/>
          </a:xfrm>
        </p:spPr>
      </p:pic>
      <p:sp>
        <p:nvSpPr>
          <p:cNvPr id="15" name="Title 5">
            <a:extLst>
              <a:ext uri="{FF2B5EF4-FFF2-40B4-BE49-F238E27FC236}">
                <a16:creationId xmlns:a16="http://schemas.microsoft.com/office/drawing/2014/main" id="{5E20CDB5-F3FE-4017-A487-954C216FC103}"/>
              </a:ext>
            </a:extLst>
          </p:cNvPr>
          <p:cNvSpPr txBox="1">
            <a:spLocks/>
          </p:cNvSpPr>
          <p:nvPr/>
        </p:nvSpPr>
        <p:spPr>
          <a:xfrm>
            <a:off x="140619" y="153204"/>
            <a:ext cx="2479210" cy="373895"/>
          </a:xfrm>
          <a:prstGeom prst="rect">
            <a:avLst/>
          </a:prstGeom>
          <a:ln w="12700">
            <a:solidFill>
              <a:schemeClr val="accent1"/>
            </a:solidFill>
          </a:ln>
        </p:spPr>
        <p:txBody>
          <a:bodyPr/>
          <a:lstStyle>
            <a:lvl1pPr algn="l" defTabSz="914377" rtl="0" eaLnBrk="1" latinLnBrk="0" hangingPunct="1">
              <a:lnSpc>
                <a:spcPct val="90000"/>
              </a:lnSpc>
              <a:spcBef>
                <a:spcPct val="0"/>
              </a:spcBef>
              <a:buNone/>
              <a:defRPr sz="2400" kern="1200">
                <a:solidFill>
                  <a:schemeClr val="tx1"/>
                </a:solidFill>
                <a:latin typeface="+mj-lt"/>
                <a:ea typeface="+mj-ea"/>
                <a:cs typeface="+mj-cs"/>
              </a:defRPr>
            </a:lvl1pPr>
          </a:lstStyle>
          <a:p>
            <a:r>
              <a:rPr lang="en-GB">
                <a:solidFill>
                  <a:srgbClr val="B1006E"/>
                </a:solidFill>
              </a:rPr>
              <a:t>Any questions?</a:t>
            </a:r>
          </a:p>
        </p:txBody>
      </p:sp>
      <p:pic>
        <p:nvPicPr>
          <p:cNvPr id="2" name="Picture 1" descr="Logo, company name&#10;&#10;Description automatically generated">
            <a:extLst>
              <a:ext uri="{FF2B5EF4-FFF2-40B4-BE49-F238E27FC236}">
                <a16:creationId xmlns:a16="http://schemas.microsoft.com/office/drawing/2014/main" id="{9DBEE59D-8255-CABE-9FC1-B620BA30E472}"/>
              </a:ext>
            </a:extLst>
          </p:cNvPr>
          <p:cNvPicPr>
            <a:picLocks noChangeAspect="1"/>
          </p:cNvPicPr>
          <p:nvPr/>
        </p:nvPicPr>
        <p:blipFill>
          <a:blip r:embed="rId4"/>
          <a:stretch>
            <a:fillRect/>
          </a:stretch>
        </p:blipFill>
        <p:spPr>
          <a:xfrm>
            <a:off x="6660358" y="340151"/>
            <a:ext cx="806496" cy="523838"/>
          </a:xfrm>
          <a:prstGeom prst="rect">
            <a:avLst/>
          </a:prstGeom>
        </p:spPr>
      </p:pic>
    </p:spTree>
    <p:extLst>
      <p:ext uri="{BB962C8B-B14F-4D97-AF65-F5344CB8AC3E}">
        <p14:creationId xmlns:p14="http://schemas.microsoft.com/office/powerpoint/2010/main" val="2355460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72152D-6F28-FBB4-720B-0FBFE9A1ADF8}"/>
              </a:ext>
            </a:extLst>
          </p:cNvPr>
          <p:cNvSpPr>
            <a:spLocks noGrp="1"/>
          </p:cNvSpPr>
          <p:nvPr>
            <p:ph type="body" sz="quarter" idx="10"/>
          </p:nvPr>
        </p:nvSpPr>
        <p:spPr>
          <a:xfrm>
            <a:off x="485559" y="709611"/>
            <a:ext cx="7239573" cy="4257244"/>
          </a:xfrm>
        </p:spPr>
        <p:txBody>
          <a:bodyPr/>
          <a:lstStyle/>
          <a:p>
            <a:pPr marL="0" indent="0" fontAlgn="base">
              <a:buNone/>
            </a:pPr>
            <a:r>
              <a:rPr lang="en-GB" sz="1200" b="0" i="0" dirty="0">
                <a:effectLst/>
                <a:cs typeface="Calibri" panose="020F0502020204030204" pitchFamily="34" charset="0"/>
              </a:rPr>
              <a:t>GIRI’s accredited training scheme directly targets the root causes of error and empowers companies, project teams, and individuals to get it right first time. GIRI courses enable employees to develop the right skills to collaboratively understand, pre-empt and avoid error in their daily work. </a:t>
            </a:r>
          </a:p>
          <a:p>
            <a:pPr marL="0" indent="0" algn="l" rtl="0" fontAlgn="base">
              <a:buNone/>
            </a:pPr>
            <a:r>
              <a:rPr lang="en-GB" sz="1200" b="0" i="0" dirty="0">
                <a:effectLst/>
                <a:cs typeface="Calibri" panose="020F0502020204030204" pitchFamily="34" charset="0"/>
              </a:rPr>
              <a:t>This commission is intended to increase training capacity in relation to the delivery of GIRI productivity training, designed to help organisations, projects teams and individuals to avoid error.  </a:t>
            </a:r>
          </a:p>
          <a:p>
            <a:pPr marL="0" indent="0" algn="l" rtl="0" fontAlgn="base">
              <a:buNone/>
            </a:pPr>
            <a:r>
              <a:rPr lang="en-GB" sz="1200" b="0" i="0" dirty="0">
                <a:effectLst/>
                <a:cs typeface="Calibri" panose="020F0502020204030204" pitchFamily="34" charset="0"/>
              </a:rPr>
              <a:t>Productivity has been recognised as a strategic priority for CITB.  Research has shown that: </a:t>
            </a:r>
          </a:p>
          <a:p>
            <a:pPr fontAlgn="base"/>
            <a:r>
              <a:rPr lang="en-GB" sz="1200" b="0" i="0" dirty="0">
                <a:effectLst/>
                <a:cs typeface="Calibri" panose="020F0502020204030204" pitchFamily="34" charset="0"/>
              </a:rPr>
              <a:t> Error costs the UK construction industry between £10 and £25 billion per annum.  </a:t>
            </a:r>
          </a:p>
          <a:p>
            <a:pPr fontAlgn="base"/>
            <a:r>
              <a:rPr lang="en-GB" sz="1200" b="0" i="0" dirty="0">
                <a:effectLst/>
                <a:cs typeface="Calibri" panose="020F0502020204030204" pitchFamily="34" charset="0"/>
              </a:rPr>
              <a:t>Industry-wide culture change is needed to improve construction productivity.  </a:t>
            </a:r>
          </a:p>
          <a:p>
            <a:pPr fontAlgn="base"/>
            <a:r>
              <a:rPr lang="en-GB" sz="1200" b="0" i="0" dirty="0">
                <a:effectLst/>
                <a:cs typeface="Calibri" panose="020F0502020204030204" pitchFamily="34" charset="0"/>
              </a:rPr>
              <a:t>Historically, industry investment in non-technical skills is markedly low  </a:t>
            </a:r>
          </a:p>
          <a:p>
            <a:pPr fontAlgn="base"/>
            <a:r>
              <a:rPr lang="en-GB" sz="1200" b="0" i="0" dirty="0">
                <a:effectLst/>
                <a:cs typeface="Calibri" panose="020F0502020204030204" pitchFamily="34" charset="0"/>
              </a:rPr>
              <a:t>Employers require guidance, support and incentivisation to successfully address the identified skills gaps amongst supervisors and managers at all levels. </a:t>
            </a:r>
          </a:p>
          <a:p>
            <a:pPr marL="0" indent="0" fontAlgn="base">
              <a:buNone/>
            </a:pPr>
            <a:r>
              <a:rPr lang="en-GB" sz="1200" dirty="0">
                <a:effectLst/>
                <a:latin typeface="Arial" panose="020B0604020202020204" pitchFamily="34" charset="0"/>
                <a:ea typeface="Arial" panose="020B0604020202020204" pitchFamily="34" charset="0"/>
                <a:cs typeface="Arial" panose="020B0604020202020204" pitchFamily="34" charset="0"/>
              </a:rPr>
              <a:t>This commission was originally opened in early 2023 and had received two successful bids by the time it closed on the 9</a:t>
            </a:r>
            <a:r>
              <a:rPr lang="en-GB" sz="1200" baseline="30000" dirty="0">
                <a:effectLst/>
                <a:latin typeface="Arial" panose="020B0604020202020204" pitchFamily="34" charset="0"/>
                <a:ea typeface="Arial" panose="020B0604020202020204" pitchFamily="34" charset="0"/>
                <a:cs typeface="Arial" panose="020B0604020202020204" pitchFamily="34" charset="0"/>
              </a:rPr>
              <a:t>th</a:t>
            </a:r>
            <a:r>
              <a:rPr lang="en-GB" sz="1200" dirty="0">
                <a:effectLst/>
                <a:latin typeface="Arial" panose="020B0604020202020204" pitchFamily="34" charset="0"/>
                <a:ea typeface="Arial" panose="020B0604020202020204" pitchFamily="34" charset="0"/>
                <a:cs typeface="Arial" panose="020B0604020202020204" pitchFamily="34" charset="0"/>
              </a:rPr>
              <a:t> May 2023.  CITB and GIRI are keen to increase the number of approved GIRI training organisations and we are therefore re-opening the tender for more bids.</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fontAlgn="base">
              <a:buNone/>
            </a:pPr>
            <a:r>
              <a:rPr lang="en-GB" sz="1200" b="0" i="0" dirty="0">
                <a:effectLst/>
                <a:cs typeface="Calibri" panose="020F0502020204030204" pitchFamily="34" charset="0"/>
              </a:rPr>
              <a:t>This re-opened commission has a budget </a:t>
            </a:r>
            <a:r>
              <a:rPr lang="en-GB" sz="1200" dirty="0">
                <a:cs typeface="Calibri" panose="020F0502020204030204" pitchFamily="34" charset="0"/>
              </a:rPr>
              <a:t>of</a:t>
            </a:r>
            <a:r>
              <a:rPr lang="en-GB" sz="1200" b="0" i="0" dirty="0">
                <a:effectLst/>
                <a:cs typeface="Calibri" panose="020F0502020204030204" pitchFamily="34" charset="0"/>
              </a:rPr>
              <a:t> </a:t>
            </a:r>
            <a:r>
              <a:rPr lang="en-GB" sz="1200" b="1" i="0" dirty="0">
                <a:effectLst/>
                <a:cs typeface="Calibri" panose="020F0502020204030204" pitchFamily="34" charset="0"/>
              </a:rPr>
              <a:t>£338K </a:t>
            </a:r>
            <a:r>
              <a:rPr lang="en-GB" sz="1200" b="0" i="0" dirty="0">
                <a:effectLst/>
                <a:cs typeface="Calibri" panose="020F0502020204030204" pitchFamily="34" charset="0"/>
              </a:rPr>
              <a:t>to run from Jan 2024 until October 2025 and will provide the opportunity for up to 4 CITB levy registered Providers across the UK to have the GIRI concept embedded into their organisation</a:t>
            </a:r>
            <a:r>
              <a:rPr lang="en-GB" sz="1200" dirty="0">
                <a:cs typeface="Calibri" panose="020F0502020204030204" pitchFamily="34" charset="0"/>
              </a:rPr>
              <a:t> at minimal cost. </a:t>
            </a:r>
          </a:p>
          <a:p>
            <a:pPr fontAlgn="base"/>
            <a:endParaRPr lang="en-GB" sz="1000" dirty="0">
              <a:solidFill>
                <a:srgbClr val="000000"/>
              </a:solidFill>
              <a:cs typeface="Calibri" panose="020F0502020204030204" pitchFamily="34" charset="0"/>
            </a:endParaRPr>
          </a:p>
          <a:p>
            <a:pPr marL="0" indent="0">
              <a:buNone/>
            </a:pPr>
            <a:endParaRPr lang="en-GB" dirty="0"/>
          </a:p>
        </p:txBody>
      </p:sp>
      <p:sp>
        <p:nvSpPr>
          <p:cNvPr id="3" name="Title 2">
            <a:extLst>
              <a:ext uri="{FF2B5EF4-FFF2-40B4-BE49-F238E27FC236}">
                <a16:creationId xmlns:a16="http://schemas.microsoft.com/office/drawing/2014/main" id="{28A43D59-8624-D586-0853-CAD33AE3B350}"/>
              </a:ext>
            </a:extLst>
          </p:cNvPr>
          <p:cNvSpPr>
            <a:spLocks noGrp="1"/>
          </p:cNvSpPr>
          <p:nvPr>
            <p:ph type="title"/>
          </p:nvPr>
        </p:nvSpPr>
        <p:spPr>
          <a:xfrm>
            <a:off x="271245" y="335716"/>
            <a:ext cx="8477468" cy="373895"/>
          </a:xfrm>
        </p:spPr>
        <p:txBody>
          <a:bodyPr/>
          <a:lstStyle/>
          <a:p>
            <a:r>
              <a:rPr lang="en-GB"/>
              <a:t>Overview</a:t>
            </a:r>
          </a:p>
        </p:txBody>
      </p:sp>
    </p:spTree>
    <p:extLst>
      <p:ext uri="{BB962C8B-B14F-4D97-AF65-F5344CB8AC3E}">
        <p14:creationId xmlns:p14="http://schemas.microsoft.com/office/powerpoint/2010/main" val="1458561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81F9C2F6-B998-1D42-A285-7E9A8B203AD7}"/>
              </a:ext>
            </a:extLst>
          </p:cNvPr>
          <p:cNvSpPr txBox="1">
            <a:spLocks noChangeArrowheads="1"/>
          </p:cNvSpPr>
          <p:nvPr/>
        </p:nvSpPr>
        <p:spPr bwMode="auto">
          <a:xfrm>
            <a:off x="548879" y="492919"/>
            <a:ext cx="7225903" cy="110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685800" fontAlgn="base">
              <a:lnSpc>
                <a:spcPct val="90000"/>
              </a:lnSpc>
              <a:spcBef>
                <a:spcPct val="0"/>
              </a:spcBef>
              <a:spcAft>
                <a:spcPct val="0"/>
              </a:spcAft>
            </a:pPr>
            <a:r>
              <a:rPr lang="en-GB" altLang="en-US" sz="4125" b="1">
                <a:solidFill>
                  <a:prstClr val="white"/>
                </a:solidFill>
              </a:rPr>
              <a:t>The Get It Right Initiative</a:t>
            </a:r>
          </a:p>
        </p:txBody>
      </p:sp>
      <p:sp>
        <p:nvSpPr>
          <p:cNvPr id="4" name="Subtitle 2">
            <a:extLst>
              <a:ext uri="{FF2B5EF4-FFF2-40B4-BE49-F238E27FC236}">
                <a16:creationId xmlns:a16="http://schemas.microsoft.com/office/drawing/2014/main" id="{90736D6B-CE77-4633-B887-72CCB461E3A9}"/>
              </a:ext>
            </a:extLst>
          </p:cNvPr>
          <p:cNvSpPr txBox="1">
            <a:spLocks noChangeArrowheads="1"/>
          </p:cNvSpPr>
          <p:nvPr/>
        </p:nvSpPr>
        <p:spPr bwMode="auto">
          <a:xfrm>
            <a:off x="503039" y="1595438"/>
            <a:ext cx="8137922"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6858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indent="0" defTabSz="685800" fontAlgn="base">
              <a:lnSpc>
                <a:spcPct val="150000"/>
              </a:lnSpc>
              <a:spcBef>
                <a:spcPts val="900"/>
              </a:spcBef>
              <a:spcAft>
                <a:spcPct val="0"/>
              </a:spcAft>
            </a:pPr>
            <a:r>
              <a:rPr lang="en-GB" altLang="en-US" sz="2100" b="1">
                <a:solidFill>
                  <a:prstClr val="white"/>
                </a:solidFill>
              </a:rPr>
              <a:t>Construction errors cost the UK industry £billions every year.</a:t>
            </a:r>
          </a:p>
          <a:p>
            <a:pPr marL="171450" indent="-171450" defTabSz="685800" fontAlgn="base">
              <a:lnSpc>
                <a:spcPct val="150000"/>
              </a:lnSpc>
              <a:spcBef>
                <a:spcPts val="900"/>
              </a:spcBef>
              <a:spcAft>
                <a:spcPct val="0"/>
              </a:spcAft>
              <a:buFont typeface="Arial" panose="020B0604020202020204" pitchFamily="34" charset="0"/>
              <a:buChar char="•"/>
            </a:pPr>
            <a:endParaRPr lang="en-GB" altLang="en-US" sz="2100" b="1">
              <a:solidFill>
                <a:prstClr val="white"/>
              </a:solidFill>
            </a:endParaRPr>
          </a:p>
          <a:p>
            <a:pPr marL="0" indent="0" defTabSz="685800" fontAlgn="base">
              <a:lnSpc>
                <a:spcPct val="150000"/>
              </a:lnSpc>
              <a:spcBef>
                <a:spcPts val="900"/>
              </a:spcBef>
              <a:spcAft>
                <a:spcPct val="0"/>
              </a:spcAft>
            </a:pPr>
            <a:r>
              <a:rPr lang="en-GB" altLang="en-US" sz="2100" b="1">
                <a:solidFill>
                  <a:prstClr val="white"/>
                </a:solidFill>
              </a:rPr>
              <a:t>GIRI has been developed with the single aim of significantly reducing error in construction.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64F11-CAE4-2EA4-BF7F-53862624F143}"/>
              </a:ext>
            </a:extLst>
          </p:cNvPr>
          <p:cNvSpPr txBox="1">
            <a:spLocks noChangeArrowheads="1"/>
          </p:cNvSpPr>
          <p:nvPr/>
        </p:nvSpPr>
        <p:spPr bwMode="auto">
          <a:xfrm>
            <a:off x="1490588" y="83623"/>
            <a:ext cx="5652070" cy="38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t"/>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defTabSz="685783" eaLnBrk="0" fontAlgn="base" hangingPunct="0">
              <a:spcBef>
                <a:spcPct val="0"/>
              </a:spcBef>
              <a:spcAft>
                <a:spcPct val="0"/>
              </a:spcAft>
            </a:pPr>
            <a:r>
              <a:rPr lang="en-US" altLang="en-US" sz="1950" b="1">
                <a:solidFill>
                  <a:prstClr val="black"/>
                </a:solidFill>
                <a:latin typeface="Arial"/>
                <a:ea typeface="Palanquin SemiBold" charset="0"/>
                <a:cs typeface="Arial"/>
                <a:sym typeface="Arial" panose="020B0604020202020204" pitchFamily="34" charset="0"/>
              </a:rPr>
              <a:t>Get It Right Initiative members </a:t>
            </a:r>
            <a:r>
              <a:rPr lang="mr-IN" altLang="en-US" sz="1950" b="1">
                <a:solidFill>
                  <a:prstClr val="black"/>
                </a:solidFill>
                <a:latin typeface="Arial"/>
                <a:ea typeface="Palanquin SemiBold" charset="0"/>
                <a:cs typeface="Palanquin SemiBold" charset="0"/>
                <a:sym typeface="Arial" panose="020B0604020202020204" pitchFamily="34" charset="0"/>
              </a:rPr>
              <a:t>–</a:t>
            </a:r>
            <a:r>
              <a:rPr lang="en-US" altLang="en-US" sz="1950" b="1">
                <a:solidFill>
                  <a:prstClr val="black"/>
                </a:solidFill>
                <a:latin typeface="Arial"/>
                <a:ea typeface="Palanquin SemiBold" charset="0"/>
                <a:cs typeface="Arial"/>
                <a:sym typeface="Arial" panose="020B0604020202020204" pitchFamily="34" charset="0"/>
              </a:rPr>
              <a:t> March 2023</a:t>
            </a:r>
            <a:endParaRPr lang="en-US" altLang="en-US" sz="1950" b="1">
              <a:solidFill>
                <a:prstClr val="black"/>
              </a:solidFill>
              <a:latin typeface="Arial" panose="020B0604020202020204" pitchFamily="34" charset="0"/>
              <a:ea typeface="Palanquin SemiBold" charset="0"/>
              <a:cs typeface="Arial" panose="020B0604020202020204" pitchFamily="34" charset="0"/>
              <a:sym typeface="Arial" panose="020B0604020202020204" pitchFamily="34" charset="0"/>
            </a:endParaRPr>
          </a:p>
        </p:txBody>
      </p:sp>
      <p:pic>
        <p:nvPicPr>
          <p:cNvPr id="4" name="Picture 3">
            <a:extLst>
              <a:ext uri="{FF2B5EF4-FFF2-40B4-BE49-F238E27FC236}">
                <a16:creationId xmlns:a16="http://schemas.microsoft.com/office/drawing/2014/main" id="{46182EEE-0BEE-5341-6714-919FED8BDDDA}"/>
              </a:ext>
            </a:extLst>
          </p:cNvPr>
          <p:cNvPicPr>
            <a:picLocks noChangeAspect="1"/>
          </p:cNvPicPr>
          <p:nvPr/>
        </p:nvPicPr>
        <p:blipFill rotWithShape="1">
          <a:blip r:embed="rId2"/>
          <a:srcRect r="57313"/>
          <a:stretch/>
        </p:blipFill>
        <p:spPr>
          <a:xfrm>
            <a:off x="6211104" y="2571750"/>
            <a:ext cx="2113984" cy="2029698"/>
          </a:xfrm>
          <a:prstGeom prst="rect">
            <a:avLst/>
          </a:prstGeom>
        </p:spPr>
      </p:pic>
      <p:pic>
        <p:nvPicPr>
          <p:cNvPr id="3" name="Picture 2">
            <a:extLst>
              <a:ext uri="{FF2B5EF4-FFF2-40B4-BE49-F238E27FC236}">
                <a16:creationId xmlns:a16="http://schemas.microsoft.com/office/drawing/2014/main" id="{88B6E3E1-FFAE-4C34-04CE-743CC1553B93}"/>
              </a:ext>
            </a:extLst>
          </p:cNvPr>
          <p:cNvPicPr>
            <a:picLocks noChangeAspect="1"/>
          </p:cNvPicPr>
          <p:nvPr/>
        </p:nvPicPr>
        <p:blipFill rotWithShape="1">
          <a:blip r:embed="rId3"/>
          <a:srcRect r="42736"/>
          <a:stretch/>
        </p:blipFill>
        <p:spPr>
          <a:xfrm>
            <a:off x="5957455" y="1464123"/>
            <a:ext cx="2673063" cy="927851"/>
          </a:xfrm>
          <a:prstGeom prst="rect">
            <a:avLst/>
          </a:prstGeom>
        </p:spPr>
      </p:pic>
      <p:pic>
        <p:nvPicPr>
          <p:cNvPr id="5" name="Picture 4">
            <a:extLst>
              <a:ext uri="{FF2B5EF4-FFF2-40B4-BE49-F238E27FC236}">
                <a16:creationId xmlns:a16="http://schemas.microsoft.com/office/drawing/2014/main" id="{618B545B-A197-3944-03C1-F9D0C1B94F55}"/>
              </a:ext>
            </a:extLst>
          </p:cNvPr>
          <p:cNvPicPr>
            <a:picLocks noChangeAspect="1"/>
          </p:cNvPicPr>
          <p:nvPr/>
        </p:nvPicPr>
        <p:blipFill rotWithShape="1">
          <a:blip r:embed="rId4"/>
          <a:srcRect l="40696"/>
          <a:stretch/>
        </p:blipFill>
        <p:spPr>
          <a:xfrm>
            <a:off x="3256032" y="2571873"/>
            <a:ext cx="2631933" cy="1143058"/>
          </a:xfrm>
          <a:prstGeom prst="rect">
            <a:avLst/>
          </a:prstGeom>
        </p:spPr>
      </p:pic>
      <p:pic>
        <p:nvPicPr>
          <p:cNvPr id="6" name="Picture 5">
            <a:extLst>
              <a:ext uri="{FF2B5EF4-FFF2-40B4-BE49-F238E27FC236}">
                <a16:creationId xmlns:a16="http://schemas.microsoft.com/office/drawing/2014/main" id="{680DA357-7429-53F1-2E66-C52808E93710}"/>
              </a:ext>
            </a:extLst>
          </p:cNvPr>
          <p:cNvPicPr>
            <a:picLocks noChangeAspect="1"/>
          </p:cNvPicPr>
          <p:nvPr/>
        </p:nvPicPr>
        <p:blipFill rotWithShape="1">
          <a:blip r:embed="rId5"/>
          <a:srcRect r="56994"/>
          <a:stretch/>
        </p:blipFill>
        <p:spPr>
          <a:xfrm>
            <a:off x="356795" y="526396"/>
            <a:ext cx="2094828" cy="1922893"/>
          </a:xfrm>
          <a:prstGeom prst="rect">
            <a:avLst/>
          </a:prstGeom>
        </p:spPr>
      </p:pic>
      <p:pic>
        <p:nvPicPr>
          <p:cNvPr id="7" name="Picture 6">
            <a:extLst>
              <a:ext uri="{FF2B5EF4-FFF2-40B4-BE49-F238E27FC236}">
                <a16:creationId xmlns:a16="http://schemas.microsoft.com/office/drawing/2014/main" id="{D03B0399-AEDF-4C79-3F9C-993C5A4D5A69}"/>
              </a:ext>
            </a:extLst>
          </p:cNvPr>
          <p:cNvPicPr>
            <a:picLocks noChangeAspect="1"/>
          </p:cNvPicPr>
          <p:nvPr/>
        </p:nvPicPr>
        <p:blipFill rotWithShape="1">
          <a:blip r:embed="rId5"/>
          <a:srcRect l="42889"/>
          <a:stretch/>
        </p:blipFill>
        <p:spPr>
          <a:xfrm>
            <a:off x="2747347" y="526396"/>
            <a:ext cx="2781904" cy="1922893"/>
          </a:xfrm>
          <a:prstGeom prst="rect">
            <a:avLst/>
          </a:prstGeom>
        </p:spPr>
      </p:pic>
      <p:pic>
        <p:nvPicPr>
          <p:cNvPr id="8" name="Picture 7">
            <a:extLst>
              <a:ext uri="{FF2B5EF4-FFF2-40B4-BE49-F238E27FC236}">
                <a16:creationId xmlns:a16="http://schemas.microsoft.com/office/drawing/2014/main" id="{1ADA553D-6CD6-E853-5321-8B5EB7008EFB}"/>
              </a:ext>
            </a:extLst>
          </p:cNvPr>
          <p:cNvPicPr>
            <a:picLocks noChangeAspect="1"/>
          </p:cNvPicPr>
          <p:nvPr/>
        </p:nvPicPr>
        <p:blipFill rotWithShape="1">
          <a:blip r:embed="rId3"/>
          <a:srcRect l="56312"/>
          <a:stretch/>
        </p:blipFill>
        <p:spPr>
          <a:xfrm>
            <a:off x="6095244" y="467716"/>
            <a:ext cx="2094828" cy="953087"/>
          </a:xfrm>
          <a:prstGeom prst="rect">
            <a:avLst/>
          </a:prstGeom>
        </p:spPr>
      </p:pic>
      <p:pic>
        <p:nvPicPr>
          <p:cNvPr id="9" name="Picture 8">
            <a:extLst>
              <a:ext uri="{FF2B5EF4-FFF2-40B4-BE49-F238E27FC236}">
                <a16:creationId xmlns:a16="http://schemas.microsoft.com/office/drawing/2014/main" id="{DC5FE21C-8842-4C04-AD0C-FB3FEC5D7E3F}"/>
              </a:ext>
            </a:extLst>
          </p:cNvPr>
          <p:cNvPicPr>
            <a:picLocks noChangeAspect="1"/>
          </p:cNvPicPr>
          <p:nvPr/>
        </p:nvPicPr>
        <p:blipFill rotWithShape="1">
          <a:blip r:embed="rId4"/>
          <a:srcRect r="57526"/>
          <a:stretch/>
        </p:blipFill>
        <p:spPr>
          <a:xfrm>
            <a:off x="3495494" y="3714931"/>
            <a:ext cx="1970125" cy="1194677"/>
          </a:xfrm>
          <a:prstGeom prst="rect">
            <a:avLst/>
          </a:prstGeom>
        </p:spPr>
      </p:pic>
      <p:pic>
        <p:nvPicPr>
          <p:cNvPr id="10" name="Picture 9">
            <a:extLst>
              <a:ext uri="{FF2B5EF4-FFF2-40B4-BE49-F238E27FC236}">
                <a16:creationId xmlns:a16="http://schemas.microsoft.com/office/drawing/2014/main" id="{C68224D8-3BFA-8913-AF93-26E59C9A94A7}"/>
              </a:ext>
            </a:extLst>
          </p:cNvPr>
          <p:cNvPicPr>
            <a:picLocks noChangeAspect="1"/>
          </p:cNvPicPr>
          <p:nvPr/>
        </p:nvPicPr>
        <p:blipFill rotWithShape="1">
          <a:blip r:embed="rId2"/>
          <a:srcRect l="41369"/>
          <a:stretch/>
        </p:blipFill>
        <p:spPr>
          <a:xfrm>
            <a:off x="356795" y="2571750"/>
            <a:ext cx="2692863" cy="1882397"/>
          </a:xfrm>
          <a:prstGeom prst="rect">
            <a:avLst/>
          </a:prstGeom>
        </p:spPr>
      </p:pic>
    </p:spTree>
    <p:extLst>
      <p:ext uri="{BB962C8B-B14F-4D97-AF65-F5344CB8AC3E}">
        <p14:creationId xmlns:p14="http://schemas.microsoft.com/office/powerpoint/2010/main" val="807597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Introduction to GIRI Training">
            <a:hlinkClick r:id="" action="ppaction://media"/>
            <a:extLst>
              <a:ext uri="{FF2B5EF4-FFF2-40B4-BE49-F238E27FC236}">
                <a16:creationId xmlns:a16="http://schemas.microsoft.com/office/drawing/2014/main" id="{CF6E0829-4323-F3FE-C007-FA9916EA4D51}"/>
              </a:ext>
            </a:extLst>
          </p:cNvPr>
          <p:cNvPicPr>
            <a:picLocks noRot="1" noChangeAspect="1"/>
          </p:cNvPicPr>
          <p:nvPr>
            <a:videoFile r:link="rId1"/>
          </p:nvPr>
        </p:nvPicPr>
        <p:blipFill>
          <a:blip r:embed="rId4"/>
          <a:stretch>
            <a:fillRect/>
          </a:stretch>
        </p:blipFill>
        <p:spPr>
          <a:xfrm>
            <a:off x="667512" y="314515"/>
            <a:ext cx="6499591" cy="3672269"/>
          </a:xfrm>
          <a:prstGeom prst="rect">
            <a:avLst/>
          </a:prstGeom>
        </p:spPr>
      </p:pic>
      <p:sp>
        <p:nvSpPr>
          <p:cNvPr id="3" name="TextBox 2">
            <a:extLst>
              <a:ext uri="{FF2B5EF4-FFF2-40B4-BE49-F238E27FC236}">
                <a16:creationId xmlns:a16="http://schemas.microsoft.com/office/drawing/2014/main" id="{35450E78-C343-8442-D0F1-CDD777E43BBA}"/>
              </a:ext>
            </a:extLst>
          </p:cNvPr>
          <p:cNvSpPr txBox="1"/>
          <p:nvPr/>
        </p:nvSpPr>
        <p:spPr>
          <a:xfrm>
            <a:off x="348018" y="4000432"/>
            <a:ext cx="3384645" cy="369332"/>
          </a:xfrm>
          <a:prstGeom prst="rect">
            <a:avLst/>
          </a:prstGeom>
          <a:noFill/>
        </p:spPr>
        <p:txBody>
          <a:bodyPr wrap="square" rtlCol="0">
            <a:spAutoFit/>
          </a:bodyPr>
          <a:lstStyle/>
          <a:p>
            <a:r>
              <a:rPr lang="en-GB" sz="1800" u="sng">
                <a:solidFill>
                  <a:srgbClr val="17181A"/>
                </a:solidFill>
                <a:effectLst/>
                <a:latin typeface="Segoe UI" panose="020B0502040204020203" pitchFamily="34" charset="0"/>
                <a:ea typeface="MS PGothic" panose="020B0600070205080204" pitchFamily="34" charset="-128"/>
                <a:hlinkClick r:id="rId5"/>
              </a:rPr>
              <a:t>Video Link</a:t>
            </a:r>
            <a:endParaRPr lang="en-GB"/>
          </a:p>
        </p:txBody>
      </p:sp>
    </p:spTree>
    <p:extLst>
      <p:ext uri="{BB962C8B-B14F-4D97-AF65-F5344CB8AC3E}">
        <p14:creationId xmlns:p14="http://schemas.microsoft.com/office/powerpoint/2010/main" val="283912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46564D-5DD8-5978-1A16-B0EEA3A65CD8}"/>
              </a:ext>
            </a:extLst>
          </p:cNvPr>
          <p:cNvSpPr>
            <a:spLocks noGrp="1"/>
          </p:cNvSpPr>
          <p:nvPr>
            <p:ph type="title"/>
          </p:nvPr>
        </p:nvSpPr>
        <p:spPr>
          <a:xfrm>
            <a:off x="5755500" y="354330"/>
            <a:ext cx="3091320" cy="2315718"/>
          </a:xfrm>
        </p:spPr>
        <p:txBody>
          <a:bodyPr anchor="t"/>
          <a:lstStyle/>
          <a:p>
            <a:pPr algn="ctr"/>
            <a:r>
              <a:rPr lang="en-GB"/>
              <a:t>Cost of Error</a:t>
            </a:r>
            <a:br>
              <a:rPr lang="en-GB"/>
            </a:br>
            <a:br>
              <a:rPr lang="en-GB"/>
            </a:br>
            <a:r>
              <a:rPr lang="en-GB"/>
              <a:t>21% of turnover</a:t>
            </a:r>
            <a:br>
              <a:rPr lang="en-GB"/>
            </a:br>
            <a:br>
              <a:rPr lang="en-GB"/>
            </a:br>
            <a:r>
              <a:rPr lang="en-GB"/>
              <a:t>£21 Bn/year</a:t>
            </a:r>
          </a:p>
        </p:txBody>
      </p:sp>
      <p:pic>
        <p:nvPicPr>
          <p:cNvPr id="2" name="Picture 1">
            <a:extLst>
              <a:ext uri="{FF2B5EF4-FFF2-40B4-BE49-F238E27FC236}">
                <a16:creationId xmlns:a16="http://schemas.microsoft.com/office/drawing/2014/main" id="{7574B766-B477-39EE-E2A1-98A852E0C9D3}"/>
              </a:ext>
            </a:extLst>
          </p:cNvPr>
          <p:cNvPicPr>
            <a:picLocks noChangeAspect="1"/>
          </p:cNvPicPr>
          <p:nvPr/>
        </p:nvPicPr>
        <p:blipFill>
          <a:blip r:embed="rId3"/>
          <a:stretch>
            <a:fillRect/>
          </a:stretch>
        </p:blipFill>
        <p:spPr>
          <a:xfrm>
            <a:off x="687759" y="354330"/>
            <a:ext cx="3968817" cy="3704230"/>
          </a:xfrm>
          <a:prstGeom prst="rect">
            <a:avLst/>
          </a:prstGeom>
        </p:spPr>
      </p:pic>
    </p:spTree>
    <p:extLst>
      <p:ext uri="{BB962C8B-B14F-4D97-AF65-F5344CB8AC3E}">
        <p14:creationId xmlns:p14="http://schemas.microsoft.com/office/powerpoint/2010/main" val="4043020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46564D-5DD8-5978-1A16-B0EEA3A65CD8}"/>
              </a:ext>
            </a:extLst>
          </p:cNvPr>
          <p:cNvSpPr>
            <a:spLocks noGrp="1"/>
          </p:cNvSpPr>
          <p:nvPr>
            <p:ph type="title"/>
          </p:nvPr>
        </p:nvSpPr>
        <p:spPr>
          <a:xfrm>
            <a:off x="5755500" y="354330"/>
            <a:ext cx="3091320" cy="1078992"/>
          </a:xfrm>
        </p:spPr>
        <p:txBody>
          <a:bodyPr anchor="t"/>
          <a:lstStyle/>
          <a:p>
            <a:r>
              <a:rPr lang="en-GB"/>
              <a:t>Root Causes of Error</a:t>
            </a:r>
          </a:p>
        </p:txBody>
      </p:sp>
      <p:pic>
        <p:nvPicPr>
          <p:cNvPr id="1026" name="Picture 2">
            <a:extLst>
              <a:ext uri="{FF2B5EF4-FFF2-40B4-BE49-F238E27FC236}">
                <a16:creationId xmlns:a16="http://schemas.microsoft.com/office/drawing/2014/main" id="{CA43AEC0-9C48-822A-D7A5-DC8AC45CE2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54" t="12590" r="4111"/>
          <a:stretch/>
        </p:blipFill>
        <p:spPr bwMode="auto">
          <a:xfrm>
            <a:off x="143370" y="288976"/>
            <a:ext cx="5612130" cy="4187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284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46564D-5DD8-5978-1A16-B0EEA3A65CD8}"/>
              </a:ext>
            </a:extLst>
          </p:cNvPr>
          <p:cNvSpPr>
            <a:spLocks noGrp="1"/>
          </p:cNvSpPr>
          <p:nvPr>
            <p:ph type="title"/>
          </p:nvPr>
        </p:nvSpPr>
        <p:spPr>
          <a:xfrm>
            <a:off x="5755500" y="354330"/>
            <a:ext cx="3091320" cy="1078992"/>
          </a:xfrm>
        </p:spPr>
        <p:txBody>
          <a:bodyPr anchor="t"/>
          <a:lstStyle/>
          <a:p>
            <a:r>
              <a:rPr lang="en-GB"/>
              <a:t>Three Streams</a:t>
            </a:r>
          </a:p>
        </p:txBody>
      </p:sp>
      <p:pic>
        <p:nvPicPr>
          <p:cNvPr id="4" name="Picture 3" descr="Diagram&#10;&#10;Description automatically generated">
            <a:extLst>
              <a:ext uri="{FF2B5EF4-FFF2-40B4-BE49-F238E27FC236}">
                <a16:creationId xmlns:a16="http://schemas.microsoft.com/office/drawing/2014/main" id="{1521D408-7683-BCFB-EC59-9B8011CC50FF}"/>
              </a:ext>
            </a:extLst>
          </p:cNvPr>
          <p:cNvPicPr>
            <a:picLocks noChangeAspect="1"/>
          </p:cNvPicPr>
          <p:nvPr/>
        </p:nvPicPr>
        <p:blipFill>
          <a:blip r:embed="rId3"/>
          <a:stretch>
            <a:fillRect/>
          </a:stretch>
        </p:blipFill>
        <p:spPr>
          <a:xfrm>
            <a:off x="935095" y="58541"/>
            <a:ext cx="3999604" cy="4408308"/>
          </a:xfrm>
          <a:prstGeom prst="rect">
            <a:avLst/>
          </a:prstGeom>
        </p:spPr>
      </p:pic>
    </p:spTree>
    <p:extLst>
      <p:ext uri="{BB962C8B-B14F-4D97-AF65-F5344CB8AC3E}">
        <p14:creationId xmlns:p14="http://schemas.microsoft.com/office/powerpoint/2010/main" val="2201736810"/>
      </p:ext>
    </p:extLst>
  </p:cSld>
  <p:clrMapOvr>
    <a:masterClrMapping/>
  </p:clrMapOvr>
</p:sld>
</file>

<file path=ppt/theme/theme1.xml><?xml version="1.0" encoding="utf-8"?>
<a:theme xmlns:a="http://schemas.openxmlformats.org/drawingml/2006/main" name="Covers">
  <a:themeElements>
    <a:clrScheme name="CITB - PowerPoint">
      <a:dk1>
        <a:srgbClr val="4D5D68"/>
      </a:dk1>
      <a:lt1>
        <a:srgbClr val="FFFFFF"/>
      </a:lt1>
      <a:dk2>
        <a:srgbClr val="B5BFC8"/>
      </a:dk2>
      <a:lt2>
        <a:srgbClr val="F7F3ED"/>
      </a:lt2>
      <a:accent1>
        <a:srgbClr val="00A4C0"/>
      </a:accent1>
      <a:accent2>
        <a:srgbClr val="B1006D"/>
      </a:accent2>
      <a:accent3>
        <a:srgbClr val="00B1EB"/>
      </a:accent3>
      <a:accent4>
        <a:srgbClr val="6561A8"/>
      </a:accent4>
      <a:accent5>
        <a:srgbClr val="F6A700"/>
      </a:accent5>
      <a:accent6>
        <a:srgbClr val="7F8D99"/>
      </a:accent6>
      <a:hlink>
        <a:srgbClr val="002C6D"/>
      </a:hlink>
      <a:folHlink>
        <a:srgbClr val="00B1E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ITB_Presentation_Resources.pptx  -  Read-Only" id="{11EBDB13-DA2E-49E4-80AD-65F616D503BF}" vid="{15A49967-154F-4AFD-8B13-422B6189DD41}"/>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IRI_CITB_Interfaces01_Slides" id="{BDC7E93F-22B6-9744-9DCB-9A8696F8D51C}" vid="{204BB4C3-2A05-A441-A9CA-695D544C9AF1}"/>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IRI_CITB_Interfaces01_Slides" id="{BDC7E93F-22B6-9744-9DCB-9A8696F8D51C}" vid="{076131DE-FCE8-D64B-AE1D-6F7EEA22662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Blank Presentation">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IRI_CITB_Interfaces01_Slides" id="{BDC7E93F-22B6-9744-9DCB-9A8696F8D51C}" vid="{5946D237-430C-EE4B-BB2D-FB49914F9B2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469B13E2E6F2B43800A068569EDE4AB" ma:contentTypeVersion="4" ma:contentTypeDescription="Create a new document." ma:contentTypeScope="" ma:versionID="43c206e1df0d07d5615adbde62f2dd76">
  <xsd:schema xmlns:xsd="http://www.w3.org/2001/XMLSchema" xmlns:xs="http://www.w3.org/2001/XMLSchema" xmlns:p="http://schemas.microsoft.com/office/2006/metadata/properties" xmlns:ns2="22986ce3-6ca4-4c93-9db4-20a5ab02967d" targetNamespace="http://schemas.microsoft.com/office/2006/metadata/properties" ma:root="true" ma:fieldsID="f8cfd886850bd70851fd6ad877cd2731" ns2:_="">
    <xsd:import namespace="22986ce3-6ca4-4c93-9db4-20a5ab02967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986ce3-6ca4-4c93-9db4-20a5ab0296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A2F698-BDB2-424E-A635-CC7BDC794132}">
  <ds:schemaRefs>
    <ds:schemaRef ds:uri="http://schemas.microsoft.com/office/infopath/2007/PartnerControls"/>
    <ds:schemaRef ds:uri="http://purl.org/dc/elements/1.1/"/>
    <ds:schemaRef ds:uri="http://schemas.microsoft.com/office/2006/metadata/properties"/>
    <ds:schemaRef ds:uri="http://purl.org/dc/terms/"/>
    <ds:schemaRef ds:uri="f4371c52-67b9-4562-a139-1c42bc2424b9"/>
    <ds:schemaRef ds:uri="http://schemas.microsoft.com/office/2006/documentManagement/types"/>
    <ds:schemaRef ds:uri="http://purl.org/dc/dcmitype/"/>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BCEDE9F-66AC-42C4-AB13-16C195FF42E6}">
  <ds:schemaRefs>
    <ds:schemaRef ds:uri="http://schemas.microsoft.com/sharepoint/v3/contenttype/forms"/>
  </ds:schemaRefs>
</ds:datastoreItem>
</file>

<file path=customXml/itemProps3.xml><?xml version="1.0" encoding="utf-8"?>
<ds:datastoreItem xmlns:ds="http://schemas.openxmlformats.org/officeDocument/2006/customXml" ds:itemID="{4C9B932B-5A1E-4283-8506-DA8912347B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986ce3-6ca4-4c93-9db4-20a5ab0296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CITB_Presentation_Resources</Template>
  <TotalTime>78</TotalTime>
  <Words>3105</Words>
  <Application>Microsoft Office PowerPoint</Application>
  <PresentationFormat>On-screen Show (16:9)</PresentationFormat>
  <Paragraphs>364</Paragraphs>
  <Slides>26</Slides>
  <Notes>13</Notes>
  <HiddenSlides>0</HiddenSlides>
  <MMClips>1</MMClips>
  <ScaleCrop>false</ScaleCrop>
  <HeadingPairs>
    <vt:vector size="4" baseType="variant">
      <vt:variant>
        <vt:lpstr>Theme</vt:lpstr>
      </vt:variant>
      <vt:variant>
        <vt:i4>5</vt:i4>
      </vt:variant>
      <vt:variant>
        <vt:lpstr>Slide Titles</vt:lpstr>
      </vt:variant>
      <vt:variant>
        <vt:i4>26</vt:i4>
      </vt:variant>
    </vt:vector>
  </HeadingPairs>
  <TitlesOfParts>
    <vt:vector size="31" baseType="lpstr">
      <vt:lpstr>Covers</vt:lpstr>
      <vt:lpstr>1_Custom Design</vt:lpstr>
      <vt:lpstr>2_Custom Design</vt:lpstr>
      <vt:lpstr>Office Theme</vt:lpstr>
      <vt:lpstr>7_Blank Presentation</vt:lpstr>
      <vt:lpstr>PowerPoint Presentation</vt:lpstr>
      <vt:lpstr>Agenda</vt:lpstr>
      <vt:lpstr>Overview</vt:lpstr>
      <vt:lpstr>PowerPoint Presentation</vt:lpstr>
      <vt:lpstr>PowerPoint Presentation</vt:lpstr>
      <vt:lpstr>PowerPoint Presentation</vt:lpstr>
      <vt:lpstr>Cost of Error  21% of turnover  £21 Bn/year</vt:lpstr>
      <vt:lpstr>Root Causes of Error</vt:lpstr>
      <vt:lpstr>Three Streams</vt:lpstr>
      <vt:lpstr>Three Streams</vt:lpstr>
      <vt:lpstr>Three Streams</vt:lpstr>
      <vt:lpstr>Three Streams</vt:lpstr>
      <vt:lpstr>Train the Trainer</vt:lpstr>
      <vt:lpstr>GIRI Accredited Training Scheme</vt:lpstr>
      <vt:lpstr>Becoming a GIRI Approved Training Provider</vt:lpstr>
      <vt:lpstr>Becoming a GIRI Approved Trainer</vt:lpstr>
      <vt:lpstr>Help and Support </vt:lpstr>
      <vt:lpstr>CITB Proposal</vt:lpstr>
      <vt:lpstr>GIRI Training &amp; Payment</vt:lpstr>
      <vt:lpstr>PowerPoint Presentation</vt:lpstr>
      <vt:lpstr>Standard Selection questionnaire/Delta</vt:lpstr>
      <vt:lpstr>Tender questions</vt:lpstr>
      <vt:lpstr>Important Information</vt:lpstr>
      <vt:lpstr>How to plan your bid</vt:lpstr>
      <vt:lpstr>Key Considerations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England Construction Opportunities Supporting Individuals into Sustained Employment within the Construction Industry</dc:title>
  <dc:creator>Cheryl Morgan</dc:creator>
  <cp:lastModifiedBy>Veronique Durand</cp:lastModifiedBy>
  <cp:revision>13</cp:revision>
  <dcterms:created xsi:type="dcterms:W3CDTF">2022-03-31T15:54:44Z</dcterms:created>
  <dcterms:modified xsi:type="dcterms:W3CDTF">2023-09-13T12:12:59Z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0x010100F469B13E2E6F2B43800A068569EDE4AB</vt:lpwstr>
  </property>
  <property fmtid="{D5CDD505-2E9C-101B-9397-08002B2CF9AE}" pid="3" name="_dlc_DocIdItemGuid">
    <vt:lpwstr>ab1ab913-1738-4272-9307-bc720f80d8a0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